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9"/>
  </p:notesMasterIdLst>
  <p:sldIdLst>
    <p:sldId id="256" r:id="rId2"/>
    <p:sldId id="355" r:id="rId3"/>
    <p:sldId id="356" r:id="rId4"/>
    <p:sldId id="353" r:id="rId5"/>
    <p:sldId id="354" r:id="rId6"/>
    <p:sldId id="357" r:id="rId7"/>
    <p:sldId id="358" r:id="rId8"/>
    <p:sldId id="284" r:id="rId9"/>
    <p:sldId id="275" r:id="rId10"/>
    <p:sldId id="359" r:id="rId11"/>
    <p:sldId id="361" r:id="rId12"/>
    <p:sldId id="360" r:id="rId13"/>
    <p:sldId id="362" r:id="rId14"/>
    <p:sldId id="363" r:id="rId15"/>
    <p:sldId id="364" r:id="rId16"/>
    <p:sldId id="296" r:id="rId17"/>
    <p:sldId id="310" r:id="rId18"/>
    <p:sldId id="311" r:id="rId19"/>
    <p:sldId id="365" r:id="rId20"/>
    <p:sldId id="303" r:id="rId21"/>
    <p:sldId id="367" r:id="rId22"/>
    <p:sldId id="369" r:id="rId23"/>
    <p:sldId id="366" r:id="rId24"/>
    <p:sldId id="368" r:id="rId25"/>
    <p:sldId id="267" r:id="rId26"/>
    <p:sldId id="347" r:id="rId27"/>
    <p:sldId id="370" r:id="rId28"/>
  </p:sldIdLst>
  <p:sldSz cx="12193588" cy="6858000"/>
  <p:notesSz cx="6858000" cy="9144000"/>
  <p:embeddedFontLst>
    <p:embeddedFont>
      <p:font typeface="Calibri" panose="020F0502020204030204" pitchFamily="34" charset="0"/>
      <p:regular r:id="rId30"/>
      <p:bold r:id="rId31"/>
      <p:italic r:id="rId32"/>
      <p:boldItalic r:id="rId33"/>
    </p:embeddedFont>
    <p:embeddedFont>
      <p:font typeface="Montserrat" pitchFamily="2" charset="0"/>
      <p:regular r:id="rId34"/>
      <p:bold r:id="rId35"/>
      <p:italic r:id="rId36"/>
      <p:boldItalic r:id="rId37"/>
    </p:embeddedFont>
    <p:embeddedFont>
      <p:font typeface="Montserrat Black" pitchFamily="2" charset="0"/>
      <p:bold r:id="rId38"/>
      <p:italic r:id="rId39"/>
      <p:boldItalic r:id="rId40"/>
    </p:embeddedFont>
    <p:embeddedFont>
      <p:font typeface="Montserrat ExtraLight" panose="00000300000000000000" pitchFamily="2"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57EDF1-907C-6F4F-93D4-FF1000BBA51A}" v="2488" dt="2022-03-22T23:19:51.894"/>
  </p1510:revLst>
</p1510:revInfo>
</file>

<file path=ppt/tableStyles.xml><?xml version="1.0" encoding="utf-8"?>
<a:tblStyleLst xmlns:a="http://schemas.openxmlformats.org/drawingml/2006/main" def="{37B021E3-87E5-49F5-AF77-A2B12D357D98}">
  <a:tblStyle styleId="{37B021E3-87E5-49F5-AF77-A2B12D357D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648"/>
  </p:normalViewPr>
  <p:slideViewPr>
    <p:cSldViewPr snapToGrid="0">
      <p:cViewPr varScale="1">
        <p:scale>
          <a:sx n="79" d="100"/>
          <a:sy n="79" d="100"/>
        </p:scale>
        <p:origin x="78"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heme" Target="theme/theme1.xml"/><Relationship Id="rId50"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suario invitado" userId="S::urn:spo:anon#620f0f0959dfd584f75f5142f0eda49c133e99e5d09943d934bb3d6075431404::" providerId="AD" clId="Web-{DDC2AC56-CDEC-096A-A949-27195D37201B}"/>
    <pc:docChg chg="modSld">
      <pc:chgData name="Usuario invitado" userId="S::urn:spo:anon#620f0f0959dfd584f75f5142f0eda49c133e99e5d09943d934bb3d6075431404::" providerId="AD" clId="Web-{DDC2AC56-CDEC-096A-A949-27195D37201B}" dt="2022-03-23T05:19:35.854" v="0"/>
      <pc:docMkLst>
        <pc:docMk/>
      </pc:docMkLst>
      <pc:sldChg chg="addSp">
        <pc:chgData name="Usuario invitado" userId="S::urn:spo:anon#620f0f0959dfd584f75f5142f0eda49c133e99e5d09943d934bb3d6075431404::" providerId="AD" clId="Web-{DDC2AC56-CDEC-096A-A949-27195D37201B}" dt="2022-03-23T05:19:35.854" v="0"/>
        <pc:sldMkLst>
          <pc:docMk/>
          <pc:sldMk cId="648950377" sldId="267"/>
        </pc:sldMkLst>
        <pc:spChg chg="add">
          <ac:chgData name="Usuario invitado" userId="S::urn:spo:anon#620f0f0959dfd584f75f5142f0eda49c133e99e5d09943d934bb3d6075431404::" providerId="AD" clId="Web-{DDC2AC56-CDEC-096A-A949-27195D37201B}" dt="2022-03-23T05:19:35.854" v="0"/>
          <ac:spMkLst>
            <pc:docMk/>
            <pc:sldMk cId="648950377" sldId="267"/>
            <ac:spMk id="5" creationId="{018F2CCB-C111-8002-DF56-91B178ABD3B6}"/>
          </ac:spMkLst>
        </pc:spChg>
      </pc:sldChg>
    </pc:docChg>
  </pc:docChgLst>
  <pc:docChgLst>
    <pc:chgData name="Rajat Kumar" userId="55cd9893-f844-4ffb-b544-5845e62770b0" providerId="ADAL" clId="{CF57EDF1-907C-6F4F-93D4-FF1000BBA51A}"/>
    <pc:docChg chg="undo redo custSel addSld delSld modSld sldOrd modMainMaster modShowInfo">
      <pc:chgData name="Rajat Kumar" userId="55cd9893-f844-4ffb-b544-5845e62770b0" providerId="ADAL" clId="{CF57EDF1-907C-6F4F-93D4-FF1000BBA51A}" dt="2022-03-29T15:32:44.604" v="4810" actId="478"/>
      <pc:docMkLst>
        <pc:docMk/>
      </pc:docMkLst>
      <pc:sldChg chg="addSp delSp modSp mod delAnim modAnim modNotesTx">
        <pc:chgData name="Rajat Kumar" userId="55cd9893-f844-4ffb-b544-5845e62770b0" providerId="ADAL" clId="{CF57EDF1-907C-6F4F-93D4-FF1000BBA51A}" dt="2022-03-22T23:19:51.894" v="4809" actId="20577"/>
        <pc:sldMkLst>
          <pc:docMk/>
          <pc:sldMk cId="0" sldId="256"/>
        </pc:sldMkLst>
        <pc:spChg chg="mod">
          <ac:chgData name="Rajat Kumar" userId="55cd9893-f844-4ffb-b544-5845e62770b0" providerId="ADAL" clId="{CF57EDF1-907C-6F4F-93D4-FF1000BBA51A}" dt="2022-03-22T15:58:38.169" v="71" actId="20577"/>
          <ac:spMkLst>
            <pc:docMk/>
            <pc:sldMk cId="0" sldId="256"/>
            <ac:spMk id="165" creationId="{00000000-0000-0000-0000-000000000000}"/>
          </ac:spMkLst>
        </pc:spChg>
        <pc:spChg chg="mod">
          <ac:chgData name="Rajat Kumar" userId="55cd9893-f844-4ffb-b544-5845e62770b0" providerId="ADAL" clId="{CF57EDF1-907C-6F4F-93D4-FF1000BBA51A}" dt="2022-03-22T15:59:25.465" v="130" actId="20577"/>
          <ac:spMkLst>
            <pc:docMk/>
            <pc:sldMk cId="0" sldId="256"/>
            <ac:spMk id="166" creationId="{00000000-0000-0000-0000-000000000000}"/>
          </ac:spMkLst>
        </pc:spChg>
        <pc:grpChg chg="del">
          <ac:chgData name="Rajat Kumar" userId="55cd9893-f844-4ffb-b544-5845e62770b0" providerId="ADAL" clId="{CF57EDF1-907C-6F4F-93D4-FF1000BBA51A}" dt="2022-03-22T15:55:28.389" v="22" actId="478"/>
          <ac:grpSpMkLst>
            <pc:docMk/>
            <pc:sldMk cId="0" sldId="256"/>
            <ac:grpSpMk id="2" creationId="{C740733F-DD8D-B348-BD38-462425771B17}"/>
          </ac:grpSpMkLst>
        </pc:grpChg>
        <pc:picChg chg="add mod">
          <ac:chgData name="Rajat Kumar" userId="55cd9893-f844-4ffb-b544-5845e62770b0" providerId="ADAL" clId="{CF57EDF1-907C-6F4F-93D4-FF1000BBA51A}" dt="2022-03-22T15:58:24.454" v="43" actId="1076"/>
          <ac:picMkLst>
            <pc:docMk/>
            <pc:sldMk cId="0" sldId="256"/>
            <ac:picMk id="4" creationId="{5C38C108-68B7-DD41-BDA3-EAE3AF32ED16}"/>
          </ac:picMkLst>
        </pc:picChg>
        <pc:picChg chg="del">
          <ac:chgData name="Rajat Kumar" userId="55cd9893-f844-4ffb-b544-5845e62770b0" providerId="ADAL" clId="{CF57EDF1-907C-6F4F-93D4-FF1000BBA51A}" dt="2022-03-22T15:49:35.141" v="0" actId="478"/>
          <ac:picMkLst>
            <pc:docMk/>
            <pc:sldMk cId="0" sldId="256"/>
            <ac:picMk id="8" creationId="{2A407074-9C9B-7649-B60A-5A687DEDA54E}"/>
          </ac:picMkLst>
        </pc:picChg>
        <pc:picChg chg="add del mod">
          <ac:chgData name="Rajat Kumar" userId="55cd9893-f844-4ffb-b544-5845e62770b0" providerId="ADAL" clId="{CF57EDF1-907C-6F4F-93D4-FF1000BBA51A}" dt="2022-03-22T17:15:04.666" v="1451"/>
          <ac:picMkLst>
            <pc:docMk/>
            <pc:sldMk cId="0" sldId="256"/>
            <ac:picMk id="10" creationId="{99B34CA5-0D4C-4D47-8BE4-D9617D470533}"/>
          </ac:picMkLst>
        </pc:picChg>
      </pc:sldChg>
      <pc:sldChg chg="delSp modSp del mod ord setBg delAnim modAnim">
        <pc:chgData name="Rajat Kumar" userId="55cd9893-f844-4ffb-b544-5845e62770b0" providerId="ADAL" clId="{CF57EDF1-907C-6F4F-93D4-FF1000BBA51A}" dt="2022-03-22T23:12:08.186" v="4708" actId="2696"/>
        <pc:sldMkLst>
          <pc:docMk/>
          <pc:sldMk cId="0" sldId="258"/>
        </pc:sldMkLst>
        <pc:spChg chg="mod">
          <ac:chgData name="Rajat Kumar" userId="55cd9893-f844-4ffb-b544-5845e62770b0" providerId="ADAL" clId="{CF57EDF1-907C-6F4F-93D4-FF1000BBA51A}" dt="2022-03-22T18:21:26.208" v="1567"/>
          <ac:spMkLst>
            <pc:docMk/>
            <pc:sldMk cId="0" sldId="258"/>
            <ac:spMk id="181" creationId="{00000000-0000-0000-0000-000000000000}"/>
          </ac:spMkLst>
        </pc:spChg>
        <pc:spChg chg="mod">
          <ac:chgData name="Rajat Kumar" userId="55cd9893-f844-4ffb-b544-5845e62770b0" providerId="ADAL" clId="{CF57EDF1-907C-6F4F-93D4-FF1000BBA51A}" dt="2022-03-22T18:21:26.208" v="1567"/>
          <ac:spMkLst>
            <pc:docMk/>
            <pc:sldMk cId="0" sldId="258"/>
            <ac:spMk id="183" creationId="{00000000-0000-0000-0000-000000000000}"/>
          </ac:spMkLst>
        </pc:spChg>
        <pc:spChg chg="mod">
          <ac:chgData name="Rajat Kumar" userId="55cd9893-f844-4ffb-b544-5845e62770b0" providerId="ADAL" clId="{CF57EDF1-907C-6F4F-93D4-FF1000BBA51A}" dt="2022-03-22T18:21:26.208" v="1567"/>
          <ac:spMkLst>
            <pc:docMk/>
            <pc:sldMk cId="0" sldId="258"/>
            <ac:spMk id="185" creationId="{00000000-0000-0000-0000-000000000000}"/>
          </ac:spMkLst>
        </pc:spChg>
        <pc:spChg chg="mod">
          <ac:chgData name="Rajat Kumar" userId="55cd9893-f844-4ffb-b544-5845e62770b0" providerId="ADAL" clId="{CF57EDF1-907C-6F4F-93D4-FF1000BBA51A}" dt="2022-03-22T18:21:26.208" v="1567"/>
          <ac:spMkLst>
            <pc:docMk/>
            <pc:sldMk cId="0" sldId="258"/>
            <ac:spMk id="186" creationId="{00000000-0000-0000-0000-000000000000}"/>
          </ac:spMkLst>
        </pc:spChg>
        <pc:spChg chg="mod">
          <ac:chgData name="Rajat Kumar" userId="55cd9893-f844-4ffb-b544-5845e62770b0" providerId="ADAL" clId="{CF57EDF1-907C-6F4F-93D4-FF1000BBA51A}" dt="2022-03-22T18:21:26.208" v="1567"/>
          <ac:spMkLst>
            <pc:docMk/>
            <pc:sldMk cId="0" sldId="258"/>
            <ac:spMk id="189" creationId="{00000000-0000-0000-0000-000000000000}"/>
          </ac:spMkLst>
        </pc:spChg>
        <pc:spChg chg="mod">
          <ac:chgData name="Rajat Kumar" userId="55cd9893-f844-4ffb-b544-5845e62770b0" providerId="ADAL" clId="{CF57EDF1-907C-6F4F-93D4-FF1000BBA51A}" dt="2022-03-22T18:21:26.208" v="1567"/>
          <ac:spMkLst>
            <pc:docMk/>
            <pc:sldMk cId="0" sldId="258"/>
            <ac:spMk id="191" creationId="{00000000-0000-0000-0000-000000000000}"/>
          </ac:spMkLst>
        </pc:spChg>
        <pc:spChg chg="mod">
          <ac:chgData name="Rajat Kumar" userId="55cd9893-f844-4ffb-b544-5845e62770b0" providerId="ADAL" clId="{CF57EDF1-907C-6F4F-93D4-FF1000BBA51A}" dt="2022-03-22T18:21:26.208" v="1567"/>
          <ac:spMkLst>
            <pc:docMk/>
            <pc:sldMk cId="0" sldId="258"/>
            <ac:spMk id="192" creationId="{00000000-0000-0000-0000-000000000000}"/>
          </ac:spMkLst>
        </pc:spChg>
        <pc:picChg chg="del">
          <ac:chgData name="Rajat Kumar" userId="55cd9893-f844-4ffb-b544-5845e62770b0" providerId="ADAL" clId="{CF57EDF1-907C-6F4F-93D4-FF1000BBA51A}" dt="2022-03-22T15:49:38.055" v="1" actId="478"/>
          <ac:picMkLst>
            <pc:docMk/>
            <pc:sldMk cId="0" sldId="258"/>
            <ac:picMk id="14" creationId="{B9714230-727E-B940-88E4-C4201A81DF44}"/>
          </ac:picMkLst>
        </pc:picChg>
      </pc:sldChg>
      <pc:sldChg chg="del">
        <pc:chgData name="Rajat Kumar" userId="55cd9893-f844-4ffb-b544-5845e62770b0" providerId="ADAL" clId="{CF57EDF1-907C-6F4F-93D4-FF1000BBA51A}" dt="2022-03-22T23:12:08.186" v="4708" actId="2696"/>
        <pc:sldMkLst>
          <pc:docMk/>
          <pc:sldMk cId="0" sldId="260"/>
        </pc:sldMkLst>
      </pc:sldChg>
      <pc:sldChg chg="addSp delSp modSp add mod modAnim">
        <pc:chgData name="Rajat Kumar" userId="55cd9893-f844-4ffb-b544-5845e62770b0" providerId="ADAL" clId="{CF57EDF1-907C-6F4F-93D4-FF1000BBA51A}" dt="2022-03-29T15:32:44.604" v="4810" actId="478"/>
        <pc:sldMkLst>
          <pc:docMk/>
          <pc:sldMk cId="648950377" sldId="267"/>
        </pc:sldMkLst>
        <pc:spChg chg="mod">
          <ac:chgData name="Rajat Kumar" userId="55cd9893-f844-4ffb-b544-5845e62770b0" providerId="ADAL" clId="{CF57EDF1-907C-6F4F-93D4-FF1000BBA51A}" dt="2022-03-22T23:01:47.239" v="4593" actId="122"/>
          <ac:spMkLst>
            <pc:docMk/>
            <pc:sldMk cId="648950377" sldId="267"/>
            <ac:spMk id="3" creationId="{DD070870-364E-40AD-BDEF-53857D7D21C6}"/>
          </ac:spMkLst>
        </pc:spChg>
        <pc:spChg chg="del">
          <ac:chgData name="Rajat Kumar" userId="55cd9893-f844-4ffb-b544-5845e62770b0" providerId="ADAL" clId="{CF57EDF1-907C-6F4F-93D4-FF1000BBA51A}" dt="2022-03-29T15:32:44.604" v="4810" actId="478"/>
          <ac:spMkLst>
            <pc:docMk/>
            <pc:sldMk cId="648950377" sldId="267"/>
            <ac:spMk id="5" creationId="{018F2CCB-C111-8002-DF56-91B178ABD3B6}"/>
          </ac:spMkLst>
        </pc:spChg>
        <pc:spChg chg="mod">
          <ac:chgData name="Rajat Kumar" userId="55cd9893-f844-4ffb-b544-5845e62770b0" providerId="ADAL" clId="{CF57EDF1-907C-6F4F-93D4-FF1000BBA51A}" dt="2022-03-22T23:06:26.139" v="4659" actId="207"/>
          <ac:spMkLst>
            <pc:docMk/>
            <pc:sldMk cId="648950377" sldId="267"/>
            <ac:spMk id="17" creationId="{EAF54FF6-24CE-C24C-8397-79E96502CE7E}"/>
          </ac:spMkLst>
        </pc:spChg>
        <pc:spChg chg="mod">
          <ac:chgData name="Rajat Kumar" userId="55cd9893-f844-4ffb-b544-5845e62770b0" providerId="ADAL" clId="{CF57EDF1-907C-6F4F-93D4-FF1000BBA51A}" dt="2022-03-22T23:06:26.139" v="4659" actId="207"/>
          <ac:spMkLst>
            <pc:docMk/>
            <pc:sldMk cId="648950377" sldId="267"/>
            <ac:spMk id="18" creationId="{6056E2B5-0147-524A-8768-D2E2392D10E0}"/>
          </ac:spMkLst>
        </pc:spChg>
        <pc:spChg chg="mod">
          <ac:chgData name="Rajat Kumar" userId="55cd9893-f844-4ffb-b544-5845e62770b0" providerId="ADAL" clId="{CF57EDF1-907C-6F4F-93D4-FF1000BBA51A}" dt="2022-03-22T23:06:26.139" v="4659" actId="207"/>
          <ac:spMkLst>
            <pc:docMk/>
            <pc:sldMk cId="648950377" sldId="267"/>
            <ac:spMk id="21" creationId="{96570628-8201-4D9A-BBE3-46CCF81D2138}"/>
          </ac:spMkLst>
        </pc:spChg>
        <pc:spChg chg="mod">
          <ac:chgData name="Rajat Kumar" userId="55cd9893-f844-4ffb-b544-5845e62770b0" providerId="ADAL" clId="{CF57EDF1-907C-6F4F-93D4-FF1000BBA51A}" dt="2022-03-22T23:06:26.139" v="4659" actId="207"/>
          <ac:spMkLst>
            <pc:docMk/>
            <pc:sldMk cId="648950377" sldId="267"/>
            <ac:spMk id="22" creationId="{FF058CC6-F051-4571-A49A-3572104E9255}"/>
          </ac:spMkLst>
        </pc:spChg>
        <pc:spChg chg="del mod">
          <ac:chgData name="Rajat Kumar" userId="55cd9893-f844-4ffb-b544-5845e62770b0" providerId="ADAL" clId="{CF57EDF1-907C-6F4F-93D4-FF1000BBA51A}" dt="2022-03-22T23:01:40.152" v="4591" actId="478"/>
          <ac:spMkLst>
            <pc:docMk/>
            <pc:sldMk cId="648950377" sldId="267"/>
            <ac:spMk id="25" creationId="{72C45383-39F7-484B-8D62-E2B33803FDE9}"/>
          </ac:spMkLst>
        </pc:spChg>
        <pc:spChg chg="del mod">
          <ac:chgData name="Rajat Kumar" userId="55cd9893-f844-4ffb-b544-5845e62770b0" providerId="ADAL" clId="{CF57EDF1-907C-6F4F-93D4-FF1000BBA51A}" dt="2022-03-22T23:00:43.723" v="4584" actId="478"/>
          <ac:spMkLst>
            <pc:docMk/>
            <pc:sldMk cId="648950377" sldId="267"/>
            <ac:spMk id="27" creationId="{B768D45A-A1BC-421D-9137-3B5DE293C898}"/>
          </ac:spMkLst>
        </pc:spChg>
        <pc:spChg chg="mod">
          <ac:chgData name="Rajat Kumar" userId="55cd9893-f844-4ffb-b544-5845e62770b0" providerId="ADAL" clId="{CF57EDF1-907C-6F4F-93D4-FF1000BBA51A}" dt="2022-03-22T23:06:26.139" v="4659" actId="207"/>
          <ac:spMkLst>
            <pc:docMk/>
            <pc:sldMk cId="648950377" sldId="267"/>
            <ac:spMk id="28" creationId="{099D88FA-3598-C041-8ACC-61B8B195EF62}"/>
          </ac:spMkLst>
        </pc:spChg>
        <pc:spChg chg="mod">
          <ac:chgData name="Rajat Kumar" userId="55cd9893-f844-4ffb-b544-5845e62770b0" providerId="ADAL" clId="{CF57EDF1-907C-6F4F-93D4-FF1000BBA51A}" dt="2022-03-22T23:06:26.139" v="4659" actId="207"/>
          <ac:spMkLst>
            <pc:docMk/>
            <pc:sldMk cId="648950377" sldId="267"/>
            <ac:spMk id="29" creationId="{997531A3-7481-754E-9148-1D281D9481C9}"/>
          </ac:spMkLst>
        </pc:spChg>
        <pc:spChg chg="mod">
          <ac:chgData name="Rajat Kumar" userId="55cd9893-f844-4ffb-b544-5845e62770b0" providerId="ADAL" clId="{CF57EDF1-907C-6F4F-93D4-FF1000BBA51A}" dt="2022-03-22T23:06:26.139" v="4659" actId="207"/>
          <ac:spMkLst>
            <pc:docMk/>
            <pc:sldMk cId="648950377" sldId="267"/>
            <ac:spMk id="32" creationId="{A597DAC3-B475-FC43-BC94-6E4220B5FDBF}"/>
          </ac:spMkLst>
        </pc:spChg>
        <pc:spChg chg="mod">
          <ac:chgData name="Rajat Kumar" userId="55cd9893-f844-4ffb-b544-5845e62770b0" providerId="ADAL" clId="{CF57EDF1-907C-6F4F-93D4-FF1000BBA51A}" dt="2022-03-22T23:06:26.139" v="4659" actId="207"/>
          <ac:spMkLst>
            <pc:docMk/>
            <pc:sldMk cId="648950377" sldId="267"/>
            <ac:spMk id="33" creationId="{A0698CDD-4B73-704F-9F86-A91D4C16DE51}"/>
          </ac:spMkLst>
        </pc:spChg>
        <pc:spChg chg="mod">
          <ac:chgData name="Rajat Kumar" userId="55cd9893-f844-4ffb-b544-5845e62770b0" providerId="ADAL" clId="{CF57EDF1-907C-6F4F-93D4-FF1000BBA51A}" dt="2022-03-22T23:06:26.139" v="4659" actId="207"/>
          <ac:spMkLst>
            <pc:docMk/>
            <pc:sldMk cId="648950377" sldId="267"/>
            <ac:spMk id="36" creationId="{CE06ECBA-7DE6-DC46-A806-2EB97B225D3F}"/>
          </ac:spMkLst>
        </pc:spChg>
        <pc:spChg chg="mod">
          <ac:chgData name="Rajat Kumar" userId="55cd9893-f844-4ffb-b544-5845e62770b0" providerId="ADAL" clId="{CF57EDF1-907C-6F4F-93D4-FF1000BBA51A}" dt="2022-03-22T23:06:26.139" v="4659" actId="207"/>
          <ac:spMkLst>
            <pc:docMk/>
            <pc:sldMk cId="648950377" sldId="267"/>
            <ac:spMk id="37" creationId="{AACC0B9A-F31F-2C44-9429-755DE0B289E6}"/>
          </ac:spMkLst>
        </pc:spChg>
        <pc:spChg chg="del mod">
          <ac:chgData name="Rajat Kumar" userId="55cd9893-f844-4ffb-b544-5845e62770b0" providerId="ADAL" clId="{CF57EDF1-907C-6F4F-93D4-FF1000BBA51A}" dt="2022-03-22T23:01:40.152" v="4591" actId="478"/>
          <ac:spMkLst>
            <pc:docMk/>
            <pc:sldMk cId="648950377" sldId="267"/>
            <ac:spMk id="41" creationId="{B9539033-F0E2-4F6B-A62A-82184371A7EB}"/>
          </ac:spMkLst>
        </pc:spChg>
        <pc:spChg chg="del mod">
          <ac:chgData name="Rajat Kumar" userId="55cd9893-f844-4ffb-b544-5845e62770b0" providerId="ADAL" clId="{CF57EDF1-907C-6F4F-93D4-FF1000BBA51A}" dt="2022-03-22T23:01:40.152" v="4591" actId="478"/>
          <ac:spMkLst>
            <pc:docMk/>
            <pc:sldMk cId="648950377" sldId="267"/>
            <ac:spMk id="43" creationId="{C99BD8E4-C887-482B-8778-110A970480FC}"/>
          </ac:spMkLst>
        </pc:spChg>
        <pc:grpChg chg="add mod">
          <ac:chgData name="Rajat Kumar" userId="55cd9893-f844-4ffb-b544-5845e62770b0" providerId="ADAL" clId="{CF57EDF1-907C-6F4F-93D4-FF1000BBA51A}" dt="2022-03-22T23:06:38.342" v="4660" actId="1076"/>
          <ac:grpSpMkLst>
            <pc:docMk/>
            <pc:sldMk cId="648950377" sldId="267"/>
            <ac:grpSpMk id="2" creationId="{09BC6479-DB8E-DD44-868F-EB6A8EFE7191}"/>
          </ac:grpSpMkLst>
        </pc:grpChg>
        <pc:grpChg chg="add mod">
          <ac:chgData name="Rajat Kumar" userId="55cd9893-f844-4ffb-b544-5845e62770b0" providerId="ADAL" clId="{CF57EDF1-907C-6F4F-93D4-FF1000BBA51A}" dt="2022-03-22T23:06:41.818" v="4661" actId="1076"/>
          <ac:grpSpMkLst>
            <pc:docMk/>
            <pc:sldMk cId="648950377" sldId="267"/>
            <ac:grpSpMk id="15" creationId="{39876CC2-D843-8246-B74A-FE8F7C7AD17C}"/>
          </ac:grpSpMkLst>
        </pc:grpChg>
        <pc:grpChg chg="add mod">
          <ac:chgData name="Rajat Kumar" userId="55cd9893-f844-4ffb-b544-5845e62770b0" providerId="ADAL" clId="{CF57EDF1-907C-6F4F-93D4-FF1000BBA51A}" dt="2022-03-22T23:06:48.518" v="4663" actId="1076"/>
          <ac:grpSpMkLst>
            <pc:docMk/>
            <pc:sldMk cId="648950377" sldId="267"/>
            <ac:grpSpMk id="19" creationId="{DC4F712F-83F2-964A-AD34-A6317BF670BD}"/>
          </ac:grpSpMkLst>
        </pc:grpChg>
        <pc:grpChg chg="add mod">
          <ac:chgData name="Rajat Kumar" userId="55cd9893-f844-4ffb-b544-5845e62770b0" providerId="ADAL" clId="{CF57EDF1-907C-6F4F-93D4-FF1000BBA51A}" dt="2022-03-22T23:06:45.300" v="4662" actId="1076"/>
          <ac:grpSpMkLst>
            <pc:docMk/>
            <pc:sldMk cId="648950377" sldId="267"/>
            <ac:grpSpMk id="30" creationId="{7D9F7C17-8551-E446-9F3A-D61F2D3430DA}"/>
          </ac:grpSpMkLst>
        </pc:grpChg>
        <pc:grpChg chg="add mod">
          <ac:chgData name="Rajat Kumar" userId="55cd9893-f844-4ffb-b544-5845e62770b0" providerId="ADAL" clId="{CF57EDF1-907C-6F4F-93D4-FF1000BBA51A}" dt="2022-03-22T23:06:52.768" v="4664" actId="1076"/>
          <ac:grpSpMkLst>
            <pc:docMk/>
            <pc:sldMk cId="648950377" sldId="267"/>
            <ac:grpSpMk id="34" creationId="{30ED00D6-2D41-5F49-B144-CFFDE4EF3F02}"/>
          </ac:grpSpMkLst>
        </pc:grpChg>
        <pc:picChg chg="add mod">
          <ac:chgData name="Rajat Kumar" userId="55cd9893-f844-4ffb-b544-5845e62770b0" providerId="ADAL" clId="{CF57EDF1-907C-6F4F-93D4-FF1000BBA51A}" dt="2022-03-22T23:07:26.038" v="4667" actId="1076"/>
          <ac:picMkLst>
            <pc:docMk/>
            <pc:sldMk cId="648950377" sldId="267"/>
            <ac:picMk id="4" creationId="{82E509D5-3C44-AE45-855A-03C1C1CFE74E}"/>
          </ac:picMkLst>
        </pc:picChg>
        <pc:picChg chg="del mod">
          <ac:chgData name="Rajat Kumar" userId="55cd9893-f844-4ffb-b544-5845e62770b0" providerId="ADAL" clId="{CF57EDF1-907C-6F4F-93D4-FF1000BBA51A}" dt="2022-03-22T23:01:40.152" v="4591" actId="478"/>
          <ac:picMkLst>
            <pc:docMk/>
            <pc:sldMk cId="648950377" sldId="267"/>
            <ac:picMk id="9" creationId="{DBC6DF8E-FB17-7440-A166-045045002A3A}"/>
          </ac:picMkLst>
        </pc:picChg>
        <pc:picChg chg="mod modCrop">
          <ac:chgData name="Rajat Kumar" userId="55cd9893-f844-4ffb-b544-5845e62770b0" providerId="ADAL" clId="{CF57EDF1-907C-6F4F-93D4-FF1000BBA51A}" dt="2022-03-22T23:06:26.139" v="4659" actId="207"/>
          <ac:picMkLst>
            <pc:docMk/>
            <pc:sldMk cId="648950377" sldId="267"/>
            <ac:picMk id="16" creationId="{F6B390FD-058F-1D4C-8218-54FF9E355CCA}"/>
          </ac:picMkLst>
        </pc:picChg>
        <pc:picChg chg="mod modCrop">
          <ac:chgData name="Rajat Kumar" userId="55cd9893-f844-4ffb-b544-5845e62770b0" providerId="ADAL" clId="{CF57EDF1-907C-6F4F-93D4-FF1000BBA51A}" dt="2022-03-22T23:06:26.139" v="4659" actId="207"/>
          <ac:picMkLst>
            <pc:docMk/>
            <pc:sldMk cId="648950377" sldId="267"/>
            <ac:picMk id="20" creationId="{3A2BA409-B524-42D5-9298-57ECEEE53774}"/>
          </ac:picMkLst>
        </pc:picChg>
        <pc:picChg chg="del mod">
          <ac:chgData name="Rajat Kumar" userId="55cd9893-f844-4ffb-b544-5845e62770b0" providerId="ADAL" clId="{CF57EDF1-907C-6F4F-93D4-FF1000BBA51A}" dt="2022-03-22T23:01:40.152" v="4591" actId="478"/>
          <ac:picMkLst>
            <pc:docMk/>
            <pc:sldMk cId="648950377" sldId="267"/>
            <ac:picMk id="23" creationId="{E255DDA2-F58B-4A77-B2BE-9B03A754EC99}"/>
          </ac:picMkLst>
        </pc:picChg>
        <pc:picChg chg="mod">
          <ac:chgData name="Rajat Kumar" userId="55cd9893-f844-4ffb-b544-5845e62770b0" providerId="ADAL" clId="{CF57EDF1-907C-6F4F-93D4-FF1000BBA51A}" dt="2022-03-22T23:06:26.139" v="4659" actId="207"/>
          <ac:picMkLst>
            <pc:docMk/>
            <pc:sldMk cId="648950377" sldId="267"/>
            <ac:picMk id="24" creationId="{E604B0C5-94A3-7440-A6BD-45357729E2B7}"/>
          </ac:picMkLst>
        </pc:picChg>
        <pc:picChg chg="del mod">
          <ac:chgData name="Rajat Kumar" userId="55cd9893-f844-4ffb-b544-5845e62770b0" providerId="ADAL" clId="{CF57EDF1-907C-6F4F-93D4-FF1000BBA51A}" dt="2022-03-22T23:01:40.152" v="4591" actId="478"/>
          <ac:picMkLst>
            <pc:docMk/>
            <pc:sldMk cId="648950377" sldId="267"/>
            <ac:picMk id="26" creationId="{47EA93AD-8BAA-4397-9B19-4E6DACFBF285}"/>
          </ac:picMkLst>
        </pc:picChg>
        <pc:picChg chg="mod">
          <ac:chgData name="Rajat Kumar" userId="55cd9893-f844-4ffb-b544-5845e62770b0" providerId="ADAL" clId="{CF57EDF1-907C-6F4F-93D4-FF1000BBA51A}" dt="2022-03-22T23:06:26.139" v="4659" actId="207"/>
          <ac:picMkLst>
            <pc:docMk/>
            <pc:sldMk cId="648950377" sldId="267"/>
            <ac:picMk id="31" creationId="{AA13EC03-21B6-D74C-959F-171B3F88025D}"/>
          </ac:picMkLst>
        </pc:picChg>
        <pc:picChg chg="mod modCrop">
          <ac:chgData name="Rajat Kumar" userId="55cd9893-f844-4ffb-b544-5845e62770b0" providerId="ADAL" clId="{CF57EDF1-907C-6F4F-93D4-FF1000BBA51A}" dt="2022-03-22T23:06:26.139" v="4659" actId="207"/>
          <ac:picMkLst>
            <pc:docMk/>
            <pc:sldMk cId="648950377" sldId="267"/>
            <ac:picMk id="35" creationId="{78219E6D-893C-DB44-B22D-14F28971812C}"/>
          </ac:picMkLst>
        </pc:picChg>
        <pc:cxnChg chg="del">
          <ac:chgData name="Rajat Kumar" userId="55cd9893-f844-4ffb-b544-5845e62770b0" providerId="ADAL" clId="{CF57EDF1-907C-6F4F-93D4-FF1000BBA51A}" dt="2022-03-22T22:59:30.009" v="4577" actId="478"/>
          <ac:cxnSpMkLst>
            <pc:docMk/>
            <pc:sldMk cId="648950377" sldId="267"/>
            <ac:cxnSpMk id="39" creationId="{EBE0B165-BD4A-4DC2-9ADE-187C7EA51149}"/>
          </ac:cxnSpMkLst>
        </pc:cxnChg>
      </pc:sldChg>
      <pc:sldChg chg="modSp add del mod ord modShow modNotesTx">
        <pc:chgData name="Rajat Kumar" userId="55cd9893-f844-4ffb-b544-5845e62770b0" providerId="ADAL" clId="{CF57EDF1-907C-6F4F-93D4-FF1000BBA51A}" dt="2022-03-22T23:19:48.935" v="4799" actId="2696"/>
        <pc:sldMkLst>
          <pc:docMk/>
          <pc:sldMk cId="3353617463" sldId="269"/>
        </pc:sldMkLst>
        <pc:spChg chg="mod">
          <ac:chgData name="Rajat Kumar" userId="55cd9893-f844-4ffb-b544-5845e62770b0" providerId="ADAL" clId="{CF57EDF1-907C-6F4F-93D4-FF1000BBA51A}" dt="2022-03-22T22:45:23.024" v="4428" actId="2711"/>
          <ac:spMkLst>
            <pc:docMk/>
            <pc:sldMk cId="3353617463" sldId="269"/>
            <ac:spMk id="2" creationId="{00000000-0000-0000-0000-000000000000}"/>
          </ac:spMkLst>
        </pc:spChg>
        <pc:spChg chg="mod">
          <ac:chgData name="Rajat Kumar" userId="55cd9893-f844-4ffb-b544-5845e62770b0" providerId="ADAL" clId="{CF57EDF1-907C-6F4F-93D4-FF1000BBA51A}" dt="2022-03-22T22:54:02.779" v="4492" actId="122"/>
          <ac:spMkLst>
            <pc:docMk/>
            <pc:sldMk cId="3353617463" sldId="269"/>
            <ac:spMk id="4" creationId="{00000000-0000-0000-0000-000000000000}"/>
          </ac:spMkLst>
        </pc:spChg>
        <pc:spChg chg="mod">
          <ac:chgData name="Rajat Kumar" userId="55cd9893-f844-4ffb-b544-5845e62770b0" providerId="ADAL" clId="{CF57EDF1-907C-6F4F-93D4-FF1000BBA51A}" dt="2022-03-22T22:45:52.210" v="4431" actId="1076"/>
          <ac:spMkLst>
            <pc:docMk/>
            <pc:sldMk cId="3353617463" sldId="269"/>
            <ac:spMk id="9" creationId="{00000000-0000-0000-0000-000000000000}"/>
          </ac:spMkLst>
        </pc:spChg>
        <pc:spChg chg="mod">
          <ac:chgData name="Rajat Kumar" userId="55cd9893-f844-4ffb-b544-5845e62770b0" providerId="ADAL" clId="{CF57EDF1-907C-6F4F-93D4-FF1000BBA51A}" dt="2022-03-22T22:45:57.542" v="4432" actId="1076"/>
          <ac:spMkLst>
            <pc:docMk/>
            <pc:sldMk cId="3353617463" sldId="269"/>
            <ac:spMk id="19" creationId="{00000000-0000-0000-0000-000000000000}"/>
          </ac:spMkLst>
        </pc:spChg>
        <pc:graphicFrameChg chg="mod modGraphic">
          <ac:chgData name="Rajat Kumar" userId="55cd9893-f844-4ffb-b544-5845e62770b0" providerId="ADAL" clId="{CF57EDF1-907C-6F4F-93D4-FF1000BBA51A}" dt="2022-03-22T22:58:06.421" v="4557" actId="20577"/>
          <ac:graphicFrameMkLst>
            <pc:docMk/>
            <pc:sldMk cId="3353617463" sldId="269"/>
            <ac:graphicFrameMk id="8" creationId="{00000000-0000-0000-0000-000000000000}"/>
          </ac:graphicFrameMkLst>
        </pc:graphicFrameChg>
        <pc:cxnChg chg="mod">
          <ac:chgData name="Rajat Kumar" userId="55cd9893-f844-4ffb-b544-5845e62770b0" providerId="ADAL" clId="{CF57EDF1-907C-6F4F-93D4-FF1000BBA51A}" dt="2022-03-22T22:46:02.091" v="4434" actId="1076"/>
          <ac:cxnSpMkLst>
            <pc:docMk/>
            <pc:sldMk cId="3353617463" sldId="269"/>
            <ac:cxnSpMk id="11" creationId="{00000000-0000-0000-0000-000000000000}"/>
          </ac:cxnSpMkLst>
        </pc:cxnChg>
      </pc:sldChg>
      <pc:sldChg chg="modSp add del mod modShow modNotesTx">
        <pc:chgData name="Rajat Kumar" userId="55cd9893-f844-4ffb-b544-5845e62770b0" providerId="ADAL" clId="{CF57EDF1-907C-6F4F-93D4-FF1000BBA51A}" dt="2022-03-22T23:09:09.829" v="4673" actId="2696"/>
        <pc:sldMkLst>
          <pc:docMk/>
          <pc:sldMk cId="2252851181" sldId="271"/>
        </pc:sldMkLst>
        <pc:spChg chg="mod">
          <ac:chgData name="Rajat Kumar" userId="55cd9893-f844-4ffb-b544-5845e62770b0" providerId="ADAL" clId="{CF57EDF1-907C-6F4F-93D4-FF1000BBA51A}" dt="2022-03-22T22:47:35.206" v="4446" actId="113"/>
          <ac:spMkLst>
            <pc:docMk/>
            <pc:sldMk cId="2252851181" sldId="271"/>
            <ac:spMk id="2" creationId="{00000000-0000-0000-0000-000000000000}"/>
          </ac:spMkLst>
        </pc:spChg>
        <pc:spChg chg="mod">
          <ac:chgData name="Rajat Kumar" userId="55cd9893-f844-4ffb-b544-5845e62770b0" providerId="ADAL" clId="{CF57EDF1-907C-6F4F-93D4-FF1000BBA51A}" dt="2022-03-22T22:47:35.206" v="4446" actId="113"/>
          <ac:spMkLst>
            <pc:docMk/>
            <pc:sldMk cId="2252851181" sldId="271"/>
            <ac:spMk id="4" creationId="{00000000-0000-0000-0000-000000000000}"/>
          </ac:spMkLst>
        </pc:spChg>
        <pc:graphicFrameChg chg="modGraphic">
          <ac:chgData name="Rajat Kumar" userId="55cd9893-f844-4ffb-b544-5845e62770b0" providerId="ADAL" clId="{CF57EDF1-907C-6F4F-93D4-FF1000BBA51A}" dt="2022-03-22T22:47:46.324" v="4447" actId="2711"/>
          <ac:graphicFrameMkLst>
            <pc:docMk/>
            <pc:sldMk cId="2252851181" sldId="271"/>
            <ac:graphicFrameMk id="5" creationId="{00000000-0000-0000-0000-000000000000}"/>
          </ac:graphicFrameMkLst>
        </pc:graphicFrameChg>
      </pc:sldChg>
      <pc:sldChg chg="addSp delSp modSp add mod modShow">
        <pc:chgData name="Rajat Kumar" userId="55cd9893-f844-4ffb-b544-5845e62770b0" providerId="ADAL" clId="{CF57EDF1-907C-6F4F-93D4-FF1000BBA51A}" dt="2022-03-22T21:33:20.032" v="3687" actId="14826"/>
        <pc:sldMkLst>
          <pc:docMk/>
          <pc:sldMk cId="3741659294" sldId="275"/>
        </pc:sldMkLst>
        <pc:spChg chg="del">
          <ac:chgData name="Rajat Kumar" userId="55cd9893-f844-4ffb-b544-5845e62770b0" providerId="ADAL" clId="{CF57EDF1-907C-6F4F-93D4-FF1000BBA51A}" dt="2022-03-22T18:30:50.647" v="1786" actId="931"/>
          <ac:spMkLst>
            <pc:docMk/>
            <pc:sldMk cId="3741659294" sldId="275"/>
            <ac:spMk id="3" creationId="{9FC38823-D0E2-46F6-B76C-64CAF0A240EA}"/>
          </ac:spMkLst>
        </pc:spChg>
        <pc:spChg chg="mod">
          <ac:chgData name="Rajat Kumar" userId="55cd9893-f844-4ffb-b544-5845e62770b0" providerId="ADAL" clId="{CF57EDF1-907C-6F4F-93D4-FF1000BBA51A}" dt="2022-03-22T19:04:57.188" v="2087" actId="2711"/>
          <ac:spMkLst>
            <pc:docMk/>
            <pc:sldMk cId="3741659294" sldId="275"/>
            <ac:spMk id="4" creationId="{62581F07-F572-4C10-999B-CA9914EE2EF5}"/>
          </ac:spMkLst>
        </pc:spChg>
        <pc:spChg chg="add del">
          <ac:chgData name="Rajat Kumar" userId="55cd9893-f844-4ffb-b544-5845e62770b0" providerId="ADAL" clId="{CF57EDF1-907C-6F4F-93D4-FF1000BBA51A}" dt="2022-03-22T18:34:44.947" v="1826" actId="478"/>
          <ac:spMkLst>
            <pc:docMk/>
            <pc:sldMk cId="3741659294" sldId="275"/>
            <ac:spMk id="6" creationId="{8A69496E-B450-410F-BD07-B7CEDC8A48EB}"/>
          </ac:spMkLst>
        </pc:spChg>
        <pc:spChg chg="add del mod">
          <ac:chgData name="Rajat Kumar" userId="55cd9893-f844-4ffb-b544-5845e62770b0" providerId="ADAL" clId="{CF57EDF1-907C-6F4F-93D4-FF1000BBA51A}" dt="2022-03-22T19:02:46.490" v="2041" actId="478"/>
          <ac:spMkLst>
            <pc:docMk/>
            <pc:sldMk cId="3741659294" sldId="275"/>
            <ac:spMk id="14" creationId="{FEBF8AE1-D2A8-9840-A260-51AA84E1304C}"/>
          </ac:spMkLst>
        </pc:spChg>
        <pc:spChg chg="add del mod">
          <ac:chgData name="Rajat Kumar" userId="55cd9893-f844-4ffb-b544-5845e62770b0" providerId="ADAL" clId="{CF57EDF1-907C-6F4F-93D4-FF1000BBA51A}" dt="2022-03-22T18:32:37.489" v="1804"/>
          <ac:spMkLst>
            <pc:docMk/>
            <pc:sldMk cId="3741659294" sldId="275"/>
            <ac:spMk id="15" creationId="{0CD19C58-30F5-7049-A03B-E2FD5B4688CB}"/>
          </ac:spMkLst>
        </pc:spChg>
        <pc:spChg chg="add del mod">
          <ac:chgData name="Rajat Kumar" userId="55cd9893-f844-4ffb-b544-5845e62770b0" providerId="ADAL" clId="{CF57EDF1-907C-6F4F-93D4-FF1000BBA51A}" dt="2022-03-22T19:02:50.932" v="2043" actId="478"/>
          <ac:spMkLst>
            <pc:docMk/>
            <pc:sldMk cId="3741659294" sldId="275"/>
            <ac:spMk id="18" creationId="{30C0FBDA-3BCB-284E-9CB6-233BD3B0B9A6}"/>
          </ac:spMkLst>
        </pc:spChg>
        <pc:spChg chg="add del mod">
          <ac:chgData name="Rajat Kumar" userId="55cd9893-f844-4ffb-b544-5845e62770b0" providerId="ADAL" clId="{CF57EDF1-907C-6F4F-93D4-FF1000BBA51A}" dt="2022-03-22T19:01:52.568" v="2029" actId="478"/>
          <ac:spMkLst>
            <pc:docMk/>
            <pc:sldMk cId="3741659294" sldId="275"/>
            <ac:spMk id="20" creationId="{0BA3FC9E-911F-824E-BDDE-B7E50771477E}"/>
          </ac:spMkLst>
        </pc:spChg>
        <pc:spChg chg="mod">
          <ac:chgData name="Rajat Kumar" userId="55cd9893-f844-4ffb-b544-5845e62770b0" providerId="ADAL" clId="{CF57EDF1-907C-6F4F-93D4-FF1000BBA51A}" dt="2022-03-22T19:04:57.188" v="2087" actId="2711"/>
          <ac:spMkLst>
            <pc:docMk/>
            <pc:sldMk cId="3741659294" sldId="275"/>
            <ac:spMk id="47" creationId="{01DB2AC8-2183-44D1-A61E-34EB5412D4D5}"/>
          </ac:spMkLst>
        </pc:spChg>
        <pc:spChg chg="mod">
          <ac:chgData name="Rajat Kumar" userId="55cd9893-f844-4ffb-b544-5845e62770b0" providerId="ADAL" clId="{CF57EDF1-907C-6F4F-93D4-FF1000BBA51A}" dt="2022-03-22T19:04:57.188" v="2087" actId="2711"/>
          <ac:spMkLst>
            <pc:docMk/>
            <pc:sldMk cId="3741659294" sldId="275"/>
            <ac:spMk id="51" creationId="{123EC91C-FB05-4322-911F-62A94549364B}"/>
          </ac:spMkLst>
        </pc:spChg>
        <pc:spChg chg="del mod">
          <ac:chgData name="Rajat Kumar" userId="55cd9893-f844-4ffb-b544-5845e62770b0" providerId="ADAL" clId="{CF57EDF1-907C-6F4F-93D4-FF1000BBA51A}" dt="2022-03-22T19:00:33.705" v="1973" actId="478"/>
          <ac:spMkLst>
            <pc:docMk/>
            <pc:sldMk cId="3741659294" sldId="275"/>
            <ac:spMk id="56" creationId="{CB097272-532B-42BA-B29F-E3C203695CD7}"/>
          </ac:spMkLst>
        </pc:spChg>
        <pc:spChg chg="del mod">
          <ac:chgData name="Rajat Kumar" userId="55cd9893-f844-4ffb-b544-5845e62770b0" providerId="ADAL" clId="{CF57EDF1-907C-6F4F-93D4-FF1000BBA51A}" dt="2022-03-22T19:01:39.722" v="2024" actId="478"/>
          <ac:spMkLst>
            <pc:docMk/>
            <pc:sldMk cId="3741659294" sldId="275"/>
            <ac:spMk id="57" creationId="{BB66031A-42C8-48F0-9D8E-4D64B8EE9485}"/>
          </ac:spMkLst>
        </pc:spChg>
        <pc:spChg chg="mod">
          <ac:chgData name="Rajat Kumar" userId="55cd9893-f844-4ffb-b544-5845e62770b0" providerId="ADAL" clId="{CF57EDF1-907C-6F4F-93D4-FF1000BBA51A}" dt="2022-03-22T19:06:03.665" v="2139" actId="207"/>
          <ac:spMkLst>
            <pc:docMk/>
            <pc:sldMk cId="3741659294" sldId="275"/>
            <ac:spMk id="99" creationId="{B3C73B49-2A85-4451-9D52-7DEE0482AE87}"/>
          </ac:spMkLst>
        </pc:spChg>
        <pc:graphicFrameChg chg="del mod">
          <ac:chgData name="Rajat Kumar" userId="55cd9893-f844-4ffb-b544-5845e62770b0" providerId="ADAL" clId="{CF57EDF1-907C-6F4F-93D4-FF1000BBA51A}" dt="2022-03-22T18:34:19.840" v="1821" actId="478"/>
          <ac:graphicFrameMkLst>
            <pc:docMk/>
            <pc:sldMk cId="3741659294" sldId="275"/>
            <ac:graphicFrameMk id="52" creationId="{0E0DDBF7-A70D-4AE6-B4E9-111011EA9CD2}"/>
          </ac:graphicFrameMkLst>
        </pc:graphicFrameChg>
        <pc:graphicFrameChg chg="del mod">
          <ac:chgData name="Rajat Kumar" userId="55cd9893-f844-4ffb-b544-5845e62770b0" providerId="ADAL" clId="{CF57EDF1-907C-6F4F-93D4-FF1000BBA51A}" dt="2022-03-22T19:00:28.175" v="1971" actId="478"/>
          <ac:graphicFrameMkLst>
            <pc:docMk/>
            <pc:sldMk cId="3741659294" sldId="275"/>
            <ac:graphicFrameMk id="58" creationId="{C2BADA96-C598-4BA9-A7A4-3C8A1A449AB7}"/>
          </ac:graphicFrameMkLst>
        </pc:graphicFrameChg>
        <pc:picChg chg="add mod modCrop">
          <ac:chgData name="Rajat Kumar" userId="55cd9893-f844-4ffb-b544-5845e62770b0" providerId="ADAL" clId="{CF57EDF1-907C-6F4F-93D4-FF1000BBA51A}" dt="2022-03-22T19:04:20.565" v="2054" actId="1076"/>
          <ac:picMkLst>
            <pc:docMk/>
            <pc:sldMk cId="3741659294" sldId="275"/>
            <ac:picMk id="5" creationId="{2FE67FDF-5392-2744-9B57-74F515671416}"/>
          </ac:picMkLst>
        </pc:picChg>
        <pc:picChg chg="add del mod modCrop">
          <ac:chgData name="Rajat Kumar" userId="55cd9893-f844-4ffb-b544-5845e62770b0" providerId="ADAL" clId="{CF57EDF1-907C-6F4F-93D4-FF1000BBA51A}" dt="2022-03-22T18:33:15.642" v="1813" actId="931"/>
          <ac:picMkLst>
            <pc:docMk/>
            <pc:sldMk cId="3741659294" sldId="275"/>
            <ac:picMk id="8" creationId="{9310A4E9-1C62-934F-9395-D0CC593086CD}"/>
          </ac:picMkLst>
        </pc:picChg>
        <pc:picChg chg="add del mod modCrop">
          <ac:chgData name="Rajat Kumar" userId="55cd9893-f844-4ffb-b544-5845e62770b0" providerId="ADAL" clId="{CF57EDF1-907C-6F4F-93D4-FF1000BBA51A}" dt="2022-03-22T21:33:20.032" v="3687" actId="14826"/>
          <ac:picMkLst>
            <pc:docMk/>
            <pc:sldMk cId="3741659294" sldId="275"/>
            <ac:picMk id="19" creationId="{9580A94F-1F24-BF42-B092-200F0B71D3D7}"/>
          </ac:picMkLst>
        </pc:picChg>
      </pc:sldChg>
      <pc:sldChg chg="addSp delSp modSp add mod modShow">
        <pc:chgData name="Rajat Kumar" userId="55cd9893-f844-4ffb-b544-5845e62770b0" providerId="ADAL" clId="{CF57EDF1-907C-6F4F-93D4-FF1000BBA51A}" dt="2022-03-22T19:08:47.668" v="2196" actId="20577"/>
        <pc:sldMkLst>
          <pc:docMk/>
          <pc:sldMk cId="2438712959" sldId="284"/>
        </pc:sldMkLst>
        <pc:spChg chg="add del mod">
          <ac:chgData name="Rajat Kumar" userId="55cd9893-f844-4ffb-b544-5845e62770b0" providerId="ADAL" clId="{CF57EDF1-907C-6F4F-93D4-FF1000BBA51A}" dt="2022-03-22T18:22:12.947" v="1573" actId="767"/>
          <ac:spMkLst>
            <pc:docMk/>
            <pc:sldMk cId="2438712959" sldId="284"/>
            <ac:spMk id="2" creationId="{F6817400-8872-374F-8DF0-6C07F4B329BC}"/>
          </ac:spMkLst>
        </pc:spChg>
        <pc:spChg chg="del mod">
          <ac:chgData name="Rajat Kumar" userId="55cd9893-f844-4ffb-b544-5845e62770b0" providerId="ADAL" clId="{CF57EDF1-907C-6F4F-93D4-FF1000BBA51A}" dt="2022-03-22T18:23:06.692" v="1585" actId="931"/>
          <ac:spMkLst>
            <pc:docMk/>
            <pc:sldMk cId="2438712959" sldId="284"/>
            <ac:spMk id="3" creationId="{2DC27A77-37FE-4CD0-BB17-5068F587C343}"/>
          </ac:spMkLst>
        </pc:spChg>
        <pc:spChg chg="add del mod">
          <ac:chgData name="Rajat Kumar" userId="55cd9893-f844-4ffb-b544-5845e62770b0" providerId="ADAL" clId="{CF57EDF1-907C-6F4F-93D4-FF1000BBA51A}" dt="2022-03-22T18:22:28.953" v="1577" actId="767"/>
          <ac:spMkLst>
            <pc:docMk/>
            <pc:sldMk cId="2438712959" sldId="284"/>
            <ac:spMk id="4" creationId="{A1AD7C39-50BA-454C-8523-82E679E6A3FD}"/>
          </ac:spMkLst>
        </pc:spChg>
        <pc:spChg chg="del">
          <ac:chgData name="Rajat Kumar" userId="55cd9893-f844-4ffb-b544-5845e62770b0" providerId="ADAL" clId="{CF57EDF1-907C-6F4F-93D4-FF1000BBA51A}" dt="2022-03-22T18:23:01.668" v="1582" actId="931"/>
          <ac:spMkLst>
            <pc:docMk/>
            <pc:sldMk cId="2438712959" sldId="284"/>
            <ac:spMk id="5" creationId="{F3D352B1-1148-49F4-8A8D-FD4E81FC8D7D}"/>
          </ac:spMkLst>
        </pc:spChg>
        <pc:spChg chg="add del mod">
          <ac:chgData name="Rajat Kumar" userId="55cd9893-f844-4ffb-b544-5845e62770b0" providerId="ADAL" clId="{CF57EDF1-907C-6F4F-93D4-FF1000BBA51A}" dt="2022-03-22T18:25:38.610" v="1631" actId="767"/>
          <ac:spMkLst>
            <pc:docMk/>
            <pc:sldMk cId="2438712959" sldId="284"/>
            <ac:spMk id="10" creationId="{66E8585D-95D7-E548-8BD9-FC8716B11ABE}"/>
          </ac:spMkLst>
        </pc:spChg>
        <pc:spChg chg="mod">
          <ac:chgData name="Rajat Kumar" userId="55cd9893-f844-4ffb-b544-5845e62770b0" providerId="ADAL" clId="{CF57EDF1-907C-6F4F-93D4-FF1000BBA51A}" dt="2022-03-22T18:28:20.997" v="1773" actId="207"/>
          <ac:spMkLst>
            <pc:docMk/>
            <pc:sldMk cId="2438712959" sldId="284"/>
            <ac:spMk id="35" creationId="{B524D4F8-08E7-4698-B3B3-1255D0E3C8A2}"/>
          </ac:spMkLst>
        </pc:spChg>
        <pc:spChg chg="mod">
          <ac:chgData name="Rajat Kumar" userId="55cd9893-f844-4ffb-b544-5845e62770b0" providerId="ADAL" clId="{CF57EDF1-907C-6F4F-93D4-FF1000BBA51A}" dt="2022-03-22T19:08:47.668" v="2196" actId="20577"/>
          <ac:spMkLst>
            <pc:docMk/>
            <pc:sldMk cId="2438712959" sldId="284"/>
            <ac:spMk id="38" creationId="{43A6BC52-BE97-460E-805A-DA507340AEB5}"/>
          </ac:spMkLst>
        </pc:spChg>
        <pc:spChg chg="mod">
          <ac:chgData name="Rajat Kumar" userId="55cd9893-f844-4ffb-b544-5845e62770b0" providerId="ADAL" clId="{CF57EDF1-907C-6F4F-93D4-FF1000BBA51A}" dt="2022-03-22T18:28:20.997" v="1773" actId="207"/>
          <ac:spMkLst>
            <pc:docMk/>
            <pc:sldMk cId="2438712959" sldId="284"/>
            <ac:spMk id="44" creationId="{9AB107E3-80FE-4A42-B447-C404EB7EE83C}"/>
          </ac:spMkLst>
        </pc:spChg>
        <pc:spChg chg="del">
          <ac:chgData name="Rajat Kumar" userId="55cd9893-f844-4ffb-b544-5845e62770b0" providerId="ADAL" clId="{CF57EDF1-907C-6F4F-93D4-FF1000BBA51A}" dt="2022-03-22T18:22:47.449" v="1580" actId="478"/>
          <ac:spMkLst>
            <pc:docMk/>
            <pc:sldMk cId="2438712959" sldId="284"/>
            <ac:spMk id="60" creationId="{E6D3D03E-0C4B-4520-9806-DF9942D36930}"/>
          </ac:spMkLst>
        </pc:spChg>
        <pc:spChg chg="del">
          <ac:chgData name="Rajat Kumar" userId="55cd9893-f844-4ffb-b544-5845e62770b0" providerId="ADAL" clId="{CF57EDF1-907C-6F4F-93D4-FF1000BBA51A}" dt="2022-03-22T18:22:47.449" v="1580" actId="478"/>
          <ac:spMkLst>
            <pc:docMk/>
            <pc:sldMk cId="2438712959" sldId="284"/>
            <ac:spMk id="72" creationId="{914D89E7-F4D1-4FB9-BB9C-D5ADE44EAAE2}"/>
          </ac:spMkLst>
        </pc:spChg>
        <pc:spChg chg="del">
          <ac:chgData name="Rajat Kumar" userId="55cd9893-f844-4ffb-b544-5845e62770b0" providerId="ADAL" clId="{CF57EDF1-907C-6F4F-93D4-FF1000BBA51A}" dt="2022-03-22T18:22:50.622" v="1581" actId="478"/>
          <ac:spMkLst>
            <pc:docMk/>
            <pc:sldMk cId="2438712959" sldId="284"/>
            <ac:spMk id="74" creationId="{0C3CA987-9A5E-40F0-AE42-1DB983F1E856}"/>
          </ac:spMkLst>
        </pc:spChg>
        <pc:spChg chg="del">
          <ac:chgData name="Rajat Kumar" userId="55cd9893-f844-4ffb-b544-5845e62770b0" providerId="ADAL" clId="{CF57EDF1-907C-6F4F-93D4-FF1000BBA51A}" dt="2022-03-22T18:22:50.622" v="1581" actId="478"/>
          <ac:spMkLst>
            <pc:docMk/>
            <pc:sldMk cId="2438712959" sldId="284"/>
            <ac:spMk id="75" creationId="{0CA803B0-BF57-4AD2-B40C-59B4F3C39AB6}"/>
          </ac:spMkLst>
        </pc:spChg>
        <pc:spChg chg="del">
          <ac:chgData name="Rajat Kumar" userId="55cd9893-f844-4ffb-b544-5845e62770b0" providerId="ADAL" clId="{CF57EDF1-907C-6F4F-93D4-FF1000BBA51A}" dt="2022-03-22T18:22:50.622" v="1581" actId="478"/>
          <ac:spMkLst>
            <pc:docMk/>
            <pc:sldMk cId="2438712959" sldId="284"/>
            <ac:spMk id="76" creationId="{CEEF7C5C-CBEE-4FD9-9A84-268851EABA8C}"/>
          </ac:spMkLst>
        </pc:spChg>
        <pc:spChg chg="del">
          <ac:chgData name="Rajat Kumar" userId="55cd9893-f844-4ffb-b544-5845e62770b0" providerId="ADAL" clId="{CF57EDF1-907C-6F4F-93D4-FF1000BBA51A}" dt="2022-03-22T18:22:50.622" v="1581" actId="478"/>
          <ac:spMkLst>
            <pc:docMk/>
            <pc:sldMk cId="2438712959" sldId="284"/>
            <ac:spMk id="78" creationId="{1DED6AE5-80AF-478F-AA99-E93E09497B61}"/>
          </ac:spMkLst>
        </pc:spChg>
        <pc:spChg chg="del mod">
          <ac:chgData name="Rajat Kumar" userId="55cd9893-f844-4ffb-b544-5845e62770b0" providerId="ADAL" clId="{CF57EDF1-907C-6F4F-93D4-FF1000BBA51A}" dt="2022-03-22T18:24:32.852" v="1626"/>
          <ac:spMkLst>
            <pc:docMk/>
            <pc:sldMk cId="2438712959" sldId="284"/>
            <ac:spMk id="86" creationId="{C3B39C37-8918-46BA-93EF-CF70CC033C50}"/>
          </ac:spMkLst>
        </pc:spChg>
        <pc:grpChg chg="del">
          <ac:chgData name="Rajat Kumar" userId="55cd9893-f844-4ffb-b544-5845e62770b0" providerId="ADAL" clId="{CF57EDF1-907C-6F4F-93D4-FF1000BBA51A}" dt="2022-03-22T18:22:50.622" v="1581" actId="478"/>
          <ac:grpSpMkLst>
            <pc:docMk/>
            <pc:sldMk cId="2438712959" sldId="284"/>
            <ac:grpSpMk id="49" creationId="{F4FD7CD9-303F-4401-AB4F-E7433C77FD4A}"/>
          </ac:grpSpMkLst>
        </pc:grpChg>
        <pc:grpChg chg="del">
          <ac:chgData name="Rajat Kumar" userId="55cd9893-f844-4ffb-b544-5845e62770b0" providerId="ADAL" clId="{CF57EDF1-907C-6F4F-93D4-FF1000BBA51A}" dt="2022-03-22T18:22:50.622" v="1581" actId="478"/>
          <ac:grpSpMkLst>
            <pc:docMk/>
            <pc:sldMk cId="2438712959" sldId="284"/>
            <ac:grpSpMk id="79" creationId="{28C0BDB4-4B98-4817-A3DD-F79A7E80667A}"/>
          </ac:grpSpMkLst>
        </pc:grpChg>
        <pc:grpChg chg="del">
          <ac:chgData name="Rajat Kumar" userId="55cd9893-f844-4ffb-b544-5845e62770b0" providerId="ADAL" clId="{CF57EDF1-907C-6F4F-93D4-FF1000BBA51A}" dt="2022-03-22T18:22:16.832" v="1574" actId="478"/>
          <ac:grpSpMkLst>
            <pc:docMk/>
            <pc:sldMk cId="2438712959" sldId="284"/>
            <ac:grpSpMk id="91" creationId="{ECE1E709-A47E-41C1-BDB8-37D6FB7A8A66}"/>
          </ac:grpSpMkLst>
        </pc:grpChg>
        <pc:picChg chg="add mod">
          <ac:chgData name="Rajat Kumar" userId="55cd9893-f844-4ffb-b544-5845e62770b0" providerId="ADAL" clId="{CF57EDF1-907C-6F4F-93D4-FF1000BBA51A}" dt="2022-03-22T18:23:06.692" v="1585" actId="931"/>
          <ac:picMkLst>
            <pc:docMk/>
            <pc:sldMk cId="2438712959" sldId="284"/>
            <ac:picMk id="7" creationId="{92607A43-0B75-5647-A309-9186E2B83795}"/>
          </ac:picMkLst>
        </pc:picChg>
        <pc:picChg chg="add mod">
          <ac:chgData name="Rajat Kumar" userId="55cd9893-f844-4ffb-b544-5845e62770b0" providerId="ADAL" clId="{CF57EDF1-907C-6F4F-93D4-FF1000BBA51A}" dt="2022-03-22T18:23:08.632" v="1586" actId="27614"/>
          <ac:picMkLst>
            <pc:docMk/>
            <pc:sldMk cId="2438712959" sldId="284"/>
            <ac:picMk id="9" creationId="{AFBE6F37-09BB-7846-8D9F-C938EACC64F9}"/>
          </ac:picMkLst>
        </pc:picChg>
      </pc:sldChg>
      <pc:sldChg chg="addSp delSp modSp add mod">
        <pc:chgData name="Rajat Kumar" userId="55cd9893-f844-4ffb-b544-5845e62770b0" providerId="ADAL" clId="{CF57EDF1-907C-6F4F-93D4-FF1000BBA51A}" dt="2022-03-22T22:02:05.262" v="4075" actId="121"/>
        <pc:sldMkLst>
          <pc:docMk/>
          <pc:sldMk cId="2250227502" sldId="296"/>
        </pc:sldMkLst>
        <pc:spChg chg="mod">
          <ac:chgData name="Rajat Kumar" userId="55cd9893-f844-4ffb-b544-5845e62770b0" providerId="ADAL" clId="{CF57EDF1-907C-6F4F-93D4-FF1000BBA51A}" dt="2022-03-22T21:47:37.861" v="4022" actId="207"/>
          <ac:spMkLst>
            <pc:docMk/>
            <pc:sldMk cId="2250227502" sldId="296"/>
            <ac:spMk id="2" creationId="{81626A25-9525-452B-A1DE-A0F910DE7844}"/>
          </ac:spMkLst>
        </pc:spChg>
        <pc:spChg chg="del mod">
          <ac:chgData name="Rajat Kumar" userId="55cd9893-f844-4ffb-b544-5845e62770b0" providerId="ADAL" clId="{CF57EDF1-907C-6F4F-93D4-FF1000BBA51A}" dt="2022-03-22T21:47:59.680" v="4025" actId="478"/>
          <ac:spMkLst>
            <pc:docMk/>
            <pc:sldMk cId="2250227502" sldId="296"/>
            <ac:spMk id="7" creationId="{50308717-25AE-4F2F-8CAC-BAC4A973380B}"/>
          </ac:spMkLst>
        </pc:spChg>
        <pc:spChg chg="del mod">
          <ac:chgData name="Rajat Kumar" userId="55cd9893-f844-4ffb-b544-5845e62770b0" providerId="ADAL" clId="{CF57EDF1-907C-6F4F-93D4-FF1000BBA51A}" dt="2022-03-22T21:48:59.178" v="4035" actId="478"/>
          <ac:spMkLst>
            <pc:docMk/>
            <pc:sldMk cId="2250227502" sldId="296"/>
            <ac:spMk id="8" creationId="{D774EE80-9BCF-4F70-80FD-7B03B3F3A9D1}"/>
          </ac:spMkLst>
        </pc:spChg>
        <pc:spChg chg="mod">
          <ac:chgData name="Rajat Kumar" userId="55cd9893-f844-4ffb-b544-5845e62770b0" providerId="ADAL" clId="{CF57EDF1-907C-6F4F-93D4-FF1000BBA51A}" dt="2022-03-22T21:47:01.879" v="3995" actId="2711"/>
          <ac:spMkLst>
            <pc:docMk/>
            <pc:sldMk cId="2250227502" sldId="296"/>
            <ac:spMk id="23" creationId="{8E9CEA6E-9FE8-E347-BF77-F014202CBDB6}"/>
          </ac:spMkLst>
        </pc:spChg>
        <pc:spChg chg="mod">
          <ac:chgData name="Rajat Kumar" userId="55cd9893-f844-4ffb-b544-5845e62770b0" providerId="ADAL" clId="{CF57EDF1-907C-6F4F-93D4-FF1000BBA51A}" dt="2022-03-22T21:47:47.164" v="4023" actId="1076"/>
          <ac:spMkLst>
            <pc:docMk/>
            <pc:sldMk cId="2250227502" sldId="296"/>
            <ac:spMk id="26" creationId="{83867173-1001-4D10-9DEB-3BB8D23E10DE}"/>
          </ac:spMkLst>
        </pc:spChg>
        <pc:spChg chg="add mod">
          <ac:chgData name="Rajat Kumar" userId="55cd9893-f844-4ffb-b544-5845e62770b0" providerId="ADAL" clId="{CF57EDF1-907C-6F4F-93D4-FF1000BBA51A}" dt="2022-03-22T22:01:33.384" v="4072" actId="1076"/>
          <ac:spMkLst>
            <pc:docMk/>
            <pc:sldMk cId="2250227502" sldId="296"/>
            <ac:spMk id="31" creationId="{3DB79F23-5758-9241-A97F-A656854EFB8A}"/>
          </ac:spMkLst>
        </pc:spChg>
        <pc:spChg chg="mod">
          <ac:chgData name="Rajat Kumar" userId="55cd9893-f844-4ffb-b544-5845e62770b0" providerId="ADAL" clId="{CF57EDF1-907C-6F4F-93D4-FF1000BBA51A}" dt="2022-03-22T21:54:06.772" v="4046" actId="207"/>
          <ac:spMkLst>
            <pc:docMk/>
            <pc:sldMk cId="2250227502" sldId="296"/>
            <ac:spMk id="49" creationId="{F51695CD-2C1A-1040-8135-1A663661040A}"/>
          </ac:spMkLst>
        </pc:spChg>
        <pc:spChg chg="mod">
          <ac:chgData name="Rajat Kumar" userId="55cd9893-f844-4ffb-b544-5845e62770b0" providerId="ADAL" clId="{CF57EDF1-907C-6F4F-93D4-FF1000BBA51A}" dt="2022-03-22T22:02:05.262" v="4075" actId="121"/>
          <ac:spMkLst>
            <pc:docMk/>
            <pc:sldMk cId="2250227502" sldId="296"/>
            <ac:spMk id="61" creationId="{325F5315-A2BB-2E40-8A9E-E587F64D7145}"/>
          </ac:spMkLst>
        </pc:spChg>
        <pc:spChg chg="mod">
          <ac:chgData name="Rajat Kumar" userId="55cd9893-f844-4ffb-b544-5845e62770b0" providerId="ADAL" clId="{CF57EDF1-907C-6F4F-93D4-FF1000BBA51A}" dt="2022-03-22T22:02:05.262" v="4075" actId="121"/>
          <ac:spMkLst>
            <pc:docMk/>
            <pc:sldMk cId="2250227502" sldId="296"/>
            <ac:spMk id="63" creationId="{A890CF4C-45A8-4E0C-8D25-30EEF01F64BB}"/>
          </ac:spMkLst>
        </pc:spChg>
        <pc:spChg chg="mod">
          <ac:chgData name="Rajat Kumar" userId="55cd9893-f844-4ffb-b544-5845e62770b0" providerId="ADAL" clId="{CF57EDF1-907C-6F4F-93D4-FF1000BBA51A}" dt="2022-03-22T21:49:12.831" v="4036" actId="207"/>
          <ac:spMkLst>
            <pc:docMk/>
            <pc:sldMk cId="2250227502" sldId="296"/>
            <ac:spMk id="66" creationId="{801935E7-277E-444D-8925-0AA073D4E5E5}"/>
          </ac:spMkLst>
        </pc:spChg>
        <pc:spChg chg="mod">
          <ac:chgData name="Rajat Kumar" userId="55cd9893-f844-4ffb-b544-5845e62770b0" providerId="ADAL" clId="{CF57EDF1-907C-6F4F-93D4-FF1000BBA51A}" dt="2022-03-22T21:49:12.831" v="4036" actId="207"/>
          <ac:spMkLst>
            <pc:docMk/>
            <pc:sldMk cId="2250227502" sldId="296"/>
            <ac:spMk id="67" creationId="{3BADA68E-209E-42DB-82F8-74FA0E498497}"/>
          </ac:spMkLst>
        </pc:spChg>
        <pc:spChg chg="mod">
          <ac:chgData name="Rajat Kumar" userId="55cd9893-f844-4ffb-b544-5845e62770b0" providerId="ADAL" clId="{CF57EDF1-907C-6F4F-93D4-FF1000BBA51A}" dt="2022-03-22T21:49:12.831" v="4036" actId="207"/>
          <ac:spMkLst>
            <pc:docMk/>
            <pc:sldMk cId="2250227502" sldId="296"/>
            <ac:spMk id="68" creationId="{09558908-E895-4013-913B-8C36E62E9E2D}"/>
          </ac:spMkLst>
        </pc:spChg>
        <pc:spChg chg="mod">
          <ac:chgData name="Rajat Kumar" userId="55cd9893-f844-4ffb-b544-5845e62770b0" providerId="ADAL" clId="{CF57EDF1-907C-6F4F-93D4-FF1000BBA51A}" dt="2022-03-22T22:02:05.262" v="4075" actId="121"/>
          <ac:spMkLst>
            <pc:docMk/>
            <pc:sldMk cId="2250227502" sldId="296"/>
            <ac:spMk id="69" creationId="{902BDE99-5340-8C49-A251-3DC2D8A02B68}"/>
          </ac:spMkLst>
        </pc:spChg>
        <pc:spChg chg="mod">
          <ac:chgData name="Rajat Kumar" userId="55cd9893-f844-4ffb-b544-5845e62770b0" providerId="ADAL" clId="{CF57EDF1-907C-6F4F-93D4-FF1000BBA51A}" dt="2022-03-22T21:49:12.831" v="4036" actId="207"/>
          <ac:spMkLst>
            <pc:docMk/>
            <pc:sldMk cId="2250227502" sldId="296"/>
            <ac:spMk id="70" creationId="{01B4FEF7-A59A-4D1D-AAA0-14765936C483}"/>
          </ac:spMkLst>
        </pc:spChg>
        <pc:spChg chg="mod">
          <ac:chgData name="Rajat Kumar" userId="55cd9893-f844-4ffb-b544-5845e62770b0" providerId="ADAL" clId="{CF57EDF1-907C-6F4F-93D4-FF1000BBA51A}" dt="2022-03-22T21:49:12.831" v="4036" actId="207"/>
          <ac:spMkLst>
            <pc:docMk/>
            <pc:sldMk cId="2250227502" sldId="296"/>
            <ac:spMk id="72" creationId="{558B74FC-C9D1-4161-8820-8E287B05FEAB}"/>
          </ac:spMkLst>
        </pc:spChg>
        <pc:spChg chg="mod">
          <ac:chgData name="Rajat Kumar" userId="55cd9893-f844-4ffb-b544-5845e62770b0" providerId="ADAL" clId="{CF57EDF1-907C-6F4F-93D4-FF1000BBA51A}" dt="2022-03-22T21:49:59.921" v="4041" actId="207"/>
          <ac:spMkLst>
            <pc:docMk/>
            <pc:sldMk cId="2250227502" sldId="296"/>
            <ac:spMk id="73" creationId="{55699E04-B843-CE42-9B1C-3265C0C347FF}"/>
          </ac:spMkLst>
        </pc:spChg>
        <pc:spChg chg="mod">
          <ac:chgData name="Rajat Kumar" userId="55cd9893-f844-4ffb-b544-5845e62770b0" providerId="ADAL" clId="{CF57EDF1-907C-6F4F-93D4-FF1000BBA51A}" dt="2022-03-22T22:01:29.168" v="4071" actId="1076"/>
          <ac:spMkLst>
            <pc:docMk/>
            <pc:sldMk cId="2250227502" sldId="296"/>
            <ac:spMk id="74" creationId="{3C9A47F8-80FA-7248-B43B-97103D405E14}"/>
          </ac:spMkLst>
        </pc:spChg>
        <pc:spChg chg="mod">
          <ac:chgData name="Rajat Kumar" userId="55cd9893-f844-4ffb-b544-5845e62770b0" providerId="ADAL" clId="{CF57EDF1-907C-6F4F-93D4-FF1000BBA51A}" dt="2022-03-22T21:49:47.410" v="4039" actId="2085"/>
          <ac:spMkLst>
            <pc:docMk/>
            <pc:sldMk cId="2250227502" sldId="296"/>
            <ac:spMk id="75" creationId="{363E991C-0A8F-984D-8CD3-46A78A02C209}"/>
          </ac:spMkLst>
        </pc:spChg>
        <pc:spChg chg="mod">
          <ac:chgData name="Rajat Kumar" userId="55cd9893-f844-4ffb-b544-5845e62770b0" providerId="ADAL" clId="{CF57EDF1-907C-6F4F-93D4-FF1000BBA51A}" dt="2022-03-22T22:01:42.793" v="4073" actId="207"/>
          <ac:spMkLst>
            <pc:docMk/>
            <pc:sldMk cId="2250227502" sldId="296"/>
            <ac:spMk id="77" creationId="{0DE60C9F-0F70-F34F-8C45-305CBAEE1C1C}"/>
          </ac:spMkLst>
        </pc:spChg>
        <pc:spChg chg="mod">
          <ac:chgData name="Rajat Kumar" userId="55cd9893-f844-4ffb-b544-5845e62770b0" providerId="ADAL" clId="{CF57EDF1-907C-6F4F-93D4-FF1000BBA51A}" dt="2022-03-22T21:49:26.064" v="4037" actId="207"/>
          <ac:spMkLst>
            <pc:docMk/>
            <pc:sldMk cId="2250227502" sldId="296"/>
            <ac:spMk id="78" creationId="{635754E6-5E19-413F-98DF-3BEB1976A6E9}"/>
          </ac:spMkLst>
        </pc:spChg>
        <pc:spChg chg="del mod">
          <ac:chgData name="Rajat Kumar" userId="55cd9893-f844-4ffb-b544-5845e62770b0" providerId="ADAL" clId="{CF57EDF1-907C-6F4F-93D4-FF1000BBA51A}" dt="2022-03-22T22:01:24.529" v="4068" actId="478"/>
          <ac:spMkLst>
            <pc:docMk/>
            <pc:sldMk cId="2250227502" sldId="296"/>
            <ac:spMk id="79" creationId="{C39FD9F0-200A-4930-95BC-61350C4A58AC}"/>
          </ac:spMkLst>
        </pc:spChg>
        <pc:spChg chg="mod">
          <ac:chgData name="Rajat Kumar" userId="55cd9893-f844-4ffb-b544-5845e62770b0" providerId="ADAL" clId="{CF57EDF1-907C-6F4F-93D4-FF1000BBA51A}" dt="2022-03-22T21:49:26.064" v="4037" actId="207"/>
          <ac:spMkLst>
            <pc:docMk/>
            <pc:sldMk cId="2250227502" sldId="296"/>
            <ac:spMk id="80" creationId="{7FFF16B7-D335-40E4-9ECB-1F0D0DB9419F}"/>
          </ac:spMkLst>
        </pc:spChg>
        <pc:spChg chg="mod">
          <ac:chgData name="Rajat Kumar" userId="55cd9893-f844-4ffb-b544-5845e62770b0" providerId="ADAL" clId="{CF57EDF1-907C-6F4F-93D4-FF1000BBA51A}" dt="2022-03-22T21:49:26.064" v="4037" actId="207"/>
          <ac:spMkLst>
            <pc:docMk/>
            <pc:sldMk cId="2250227502" sldId="296"/>
            <ac:spMk id="81" creationId="{EA7E5574-0174-4C01-961F-7A2A480FB555}"/>
          </ac:spMkLst>
        </pc:spChg>
        <pc:spChg chg="mod">
          <ac:chgData name="Rajat Kumar" userId="55cd9893-f844-4ffb-b544-5845e62770b0" providerId="ADAL" clId="{CF57EDF1-907C-6F4F-93D4-FF1000BBA51A}" dt="2022-03-22T21:49:26.064" v="4037" actId="207"/>
          <ac:spMkLst>
            <pc:docMk/>
            <pc:sldMk cId="2250227502" sldId="296"/>
            <ac:spMk id="83" creationId="{D5E04C4E-8F87-445C-A49C-07A7EF6D962D}"/>
          </ac:spMkLst>
        </pc:spChg>
        <pc:spChg chg="mod">
          <ac:chgData name="Rajat Kumar" userId="55cd9893-f844-4ffb-b544-5845e62770b0" providerId="ADAL" clId="{CF57EDF1-907C-6F4F-93D4-FF1000BBA51A}" dt="2022-03-22T21:49:26.064" v="4037" actId="207"/>
          <ac:spMkLst>
            <pc:docMk/>
            <pc:sldMk cId="2250227502" sldId="296"/>
            <ac:spMk id="86" creationId="{096FAC55-3951-4FBF-A0A1-6DE22D6B56A0}"/>
          </ac:spMkLst>
        </pc:spChg>
        <pc:spChg chg="mod">
          <ac:chgData name="Rajat Kumar" userId="55cd9893-f844-4ffb-b544-5845e62770b0" providerId="ADAL" clId="{CF57EDF1-907C-6F4F-93D4-FF1000BBA51A}" dt="2022-03-22T21:49:26.064" v="4037" actId="207"/>
          <ac:spMkLst>
            <pc:docMk/>
            <pc:sldMk cId="2250227502" sldId="296"/>
            <ac:spMk id="100" creationId="{DA90FCDA-1322-473E-91C1-65D4F0E4CAC7}"/>
          </ac:spMkLst>
        </pc:spChg>
        <pc:spChg chg="mod">
          <ac:chgData name="Rajat Kumar" userId="55cd9893-f844-4ffb-b544-5845e62770b0" providerId="ADAL" clId="{CF57EDF1-907C-6F4F-93D4-FF1000BBA51A}" dt="2022-03-22T22:02:05.262" v="4075" actId="121"/>
          <ac:spMkLst>
            <pc:docMk/>
            <pc:sldMk cId="2250227502" sldId="296"/>
            <ac:spMk id="119" creationId="{A00E4F31-55C4-5245-8F1B-7402BDFD9D49}"/>
          </ac:spMkLst>
        </pc:spChg>
        <pc:picChg chg="mod">
          <ac:chgData name="Rajat Kumar" userId="55cd9893-f844-4ffb-b544-5845e62770b0" providerId="ADAL" clId="{CF57EDF1-907C-6F4F-93D4-FF1000BBA51A}" dt="2022-03-22T21:54:03.274" v="4044"/>
          <ac:picMkLst>
            <pc:docMk/>
            <pc:sldMk cId="2250227502" sldId="296"/>
            <ac:picMk id="4" creationId="{7417F750-6E53-42D5-927A-92EC01ACA448}"/>
          </ac:picMkLst>
        </pc:picChg>
        <pc:picChg chg="mod">
          <ac:chgData name="Rajat Kumar" userId="55cd9893-f844-4ffb-b544-5845e62770b0" providerId="ADAL" clId="{CF57EDF1-907C-6F4F-93D4-FF1000BBA51A}" dt="2022-03-22T21:54:03.274" v="4044"/>
          <ac:picMkLst>
            <pc:docMk/>
            <pc:sldMk cId="2250227502" sldId="296"/>
            <ac:picMk id="6" creationId="{A6EE0E6B-C31E-4447-A3A7-DFCD0E432A9F}"/>
          </ac:picMkLst>
        </pc:picChg>
        <pc:picChg chg="add mod">
          <ac:chgData name="Rajat Kumar" userId="55cd9893-f844-4ffb-b544-5845e62770b0" providerId="ADAL" clId="{CF57EDF1-907C-6F4F-93D4-FF1000BBA51A}" dt="2022-03-22T21:48:28.233" v="4032" actId="1076"/>
          <ac:picMkLst>
            <pc:docMk/>
            <pc:sldMk cId="2250227502" sldId="296"/>
            <ac:picMk id="30" creationId="{6EE6BBA0-121D-9147-A16D-904F0116395D}"/>
          </ac:picMkLst>
        </pc:picChg>
      </pc:sldChg>
      <pc:sldChg chg="addSp delSp modSp add mod">
        <pc:chgData name="Rajat Kumar" userId="55cd9893-f844-4ffb-b544-5845e62770b0" providerId="ADAL" clId="{CF57EDF1-907C-6F4F-93D4-FF1000BBA51A}" dt="2022-03-22T22:50:13.238" v="4464" actId="1076"/>
        <pc:sldMkLst>
          <pc:docMk/>
          <pc:sldMk cId="127512897" sldId="303"/>
        </pc:sldMkLst>
        <pc:spChg chg="del mod">
          <ac:chgData name="Rajat Kumar" userId="55cd9893-f844-4ffb-b544-5845e62770b0" providerId="ADAL" clId="{CF57EDF1-907C-6F4F-93D4-FF1000BBA51A}" dt="2022-03-22T22:24:24.912" v="4227" actId="478"/>
          <ac:spMkLst>
            <pc:docMk/>
            <pc:sldMk cId="127512897" sldId="303"/>
            <ac:spMk id="4" creationId="{75627807-797C-4A5D-B54F-3BF8B2B44A9B}"/>
          </ac:spMkLst>
        </pc:spChg>
        <pc:spChg chg="add mod">
          <ac:chgData name="Rajat Kumar" userId="55cd9893-f844-4ffb-b544-5845e62770b0" providerId="ADAL" clId="{CF57EDF1-907C-6F4F-93D4-FF1000BBA51A}" dt="2022-03-22T22:50:09.492" v="4463" actId="1076"/>
          <ac:spMkLst>
            <pc:docMk/>
            <pc:sldMk cId="127512897" sldId="303"/>
            <ac:spMk id="18" creationId="{C3699F4B-BD63-6A45-BF5B-E66511EB2BAE}"/>
          </ac:spMkLst>
        </pc:spChg>
        <pc:spChg chg="add mod">
          <ac:chgData name="Rajat Kumar" userId="55cd9893-f844-4ffb-b544-5845e62770b0" providerId="ADAL" clId="{CF57EDF1-907C-6F4F-93D4-FF1000BBA51A}" dt="2022-03-22T22:50:13.238" v="4464" actId="1076"/>
          <ac:spMkLst>
            <pc:docMk/>
            <pc:sldMk cId="127512897" sldId="303"/>
            <ac:spMk id="19" creationId="{5D059033-9182-0341-8603-827F9666EC7A}"/>
          </ac:spMkLst>
        </pc:spChg>
        <pc:spChg chg="del mod">
          <ac:chgData name="Rajat Kumar" userId="55cd9893-f844-4ffb-b544-5845e62770b0" providerId="ADAL" clId="{CF57EDF1-907C-6F4F-93D4-FF1000BBA51A}" dt="2022-03-22T22:25:54.602" v="4248"/>
          <ac:spMkLst>
            <pc:docMk/>
            <pc:sldMk cId="127512897" sldId="303"/>
            <ac:spMk id="27" creationId="{19AFFA17-987F-4385-937D-2EC50183BA32}"/>
          </ac:spMkLst>
        </pc:spChg>
        <pc:spChg chg="del mod">
          <ac:chgData name="Rajat Kumar" userId="55cd9893-f844-4ffb-b544-5845e62770b0" providerId="ADAL" clId="{CF57EDF1-907C-6F4F-93D4-FF1000BBA51A}" dt="2022-03-22T22:26:38.567" v="4260" actId="478"/>
          <ac:spMkLst>
            <pc:docMk/>
            <pc:sldMk cId="127512897" sldId="303"/>
            <ac:spMk id="28" creationId="{026B8E77-8104-4F11-94AD-AF6A792806A1}"/>
          </ac:spMkLst>
        </pc:spChg>
        <pc:spChg chg="mod">
          <ac:chgData name="Rajat Kumar" userId="55cd9893-f844-4ffb-b544-5845e62770b0" providerId="ADAL" clId="{CF57EDF1-907C-6F4F-93D4-FF1000BBA51A}" dt="2022-03-22T22:24:10.924" v="4225" actId="207"/>
          <ac:spMkLst>
            <pc:docMk/>
            <pc:sldMk cId="127512897" sldId="303"/>
            <ac:spMk id="41" creationId="{CD607418-F36B-EB4A-BB16-9255EA116905}"/>
          </ac:spMkLst>
        </pc:spChg>
        <pc:spChg chg="mod">
          <ac:chgData name="Rajat Kumar" userId="55cd9893-f844-4ffb-b544-5845e62770b0" providerId="ADAL" clId="{CF57EDF1-907C-6F4F-93D4-FF1000BBA51A}" dt="2022-03-22T22:24:10.924" v="4225" actId="207"/>
          <ac:spMkLst>
            <pc:docMk/>
            <pc:sldMk cId="127512897" sldId="303"/>
            <ac:spMk id="42" creationId="{18EC5D94-474F-DD43-B119-E23293D58F33}"/>
          </ac:spMkLst>
        </pc:spChg>
        <pc:spChg chg="mod">
          <ac:chgData name="Rajat Kumar" userId="55cd9893-f844-4ffb-b544-5845e62770b0" providerId="ADAL" clId="{CF57EDF1-907C-6F4F-93D4-FF1000BBA51A}" dt="2022-03-22T22:28:51.868" v="4290" actId="1076"/>
          <ac:spMkLst>
            <pc:docMk/>
            <pc:sldMk cId="127512897" sldId="303"/>
            <ac:spMk id="54" creationId="{96D56790-8B08-43E7-B144-A4F494B01DBF}"/>
          </ac:spMkLst>
        </pc:spChg>
        <pc:spChg chg="del mod">
          <ac:chgData name="Rajat Kumar" userId="55cd9893-f844-4ffb-b544-5845e62770b0" providerId="ADAL" clId="{CF57EDF1-907C-6F4F-93D4-FF1000BBA51A}" dt="2022-03-22T22:25:59.392" v="4249" actId="478"/>
          <ac:spMkLst>
            <pc:docMk/>
            <pc:sldMk cId="127512897" sldId="303"/>
            <ac:spMk id="55" creationId="{9E7C390D-4B11-514E-8881-6881E4685979}"/>
          </ac:spMkLst>
        </pc:spChg>
        <pc:spChg chg="del mod">
          <ac:chgData name="Rajat Kumar" userId="55cd9893-f844-4ffb-b544-5845e62770b0" providerId="ADAL" clId="{CF57EDF1-907C-6F4F-93D4-FF1000BBA51A}" dt="2022-03-22T22:26:06.807" v="4251" actId="478"/>
          <ac:spMkLst>
            <pc:docMk/>
            <pc:sldMk cId="127512897" sldId="303"/>
            <ac:spMk id="56" creationId="{3624F761-0539-4027-96E4-CBE1AF227AF7}"/>
          </ac:spMkLst>
        </pc:spChg>
        <pc:spChg chg="mod">
          <ac:chgData name="Rajat Kumar" userId="55cd9893-f844-4ffb-b544-5845e62770b0" providerId="ADAL" clId="{CF57EDF1-907C-6F4F-93D4-FF1000BBA51A}" dt="2022-03-22T22:24:10.924" v="4225" actId="207"/>
          <ac:spMkLst>
            <pc:docMk/>
            <pc:sldMk cId="127512897" sldId="303"/>
            <ac:spMk id="58" creationId="{959619C6-9D49-5F40-921C-18F341B65E59}"/>
          </ac:spMkLst>
        </pc:spChg>
        <pc:spChg chg="mod">
          <ac:chgData name="Rajat Kumar" userId="55cd9893-f844-4ffb-b544-5845e62770b0" providerId="ADAL" clId="{CF57EDF1-907C-6F4F-93D4-FF1000BBA51A}" dt="2022-03-22T22:24:10.924" v="4225" actId="207"/>
          <ac:spMkLst>
            <pc:docMk/>
            <pc:sldMk cId="127512897" sldId="303"/>
            <ac:spMk id="59" creationId="{F5BAECC4-2822-074B-9B0E-EF96DE5C2CE7}"/>
          </ac:spMkLst>
        </pc:spChg>
        <pc:spChg chg="add del mod topLvl">
          <ac:chgData name="Rajat Kumar" userId="55cd9893-f844-4ffb-b544-5845e62770b0" providerId="ADAL" clId="{CF57EDF1-907C-6F4F-93D4-FF1000BBA51A}" dt="2022-03-22T22:50:05.523" v="4462" actId="1076"/>
          <ac:spMkLst>
            <pc:docMk/>
            <pc:sldMk cId="127512897" sldId="303"/>
            <ac:spMk id="71" creationId="{ADD5E406-D98A-4A52-AFB3-6E89D3D877C6}"/>
          </ac:spMkLst>
        </pc:spChg>
        <pc:spChg chg="mod topLvl">
          <ac:chgData name="Rajat Kumar" userId="55cd9893-f844-4ffb-b544-5845e62770b0" providerId="ADAL" clId="{CF57EDF1-907C-6F4F-93D4-FF1000BBA51A}" dt="2022-03-22T22:25:10.019" v="4233" actId="165"/>
          <ac:spMkLst>
            <pc:docMk/>
            <pc:sldMk cId="127512897" sldId="303"/>
            <ac:spMk id="72" creationId="{B3BCFEFD-3FE3-483A-B382-FBDFEBE22ED7}"/>
          </ac:spMkLst>
        </pc:spChg>
        <pc:grpChg chg="del mod">
          <ac:chgData name="Rajat Kumar" userId="55cd9893-f844-4ffb-b544-5845e62770b0" providerId="ADAL" clId="{CF57EDF1-907C-6F4F-93D4-FF1000BBA51A}" dt="2022-03-22T22:25:51.308" v="4246" actId="478"/>
          <ac:grpSpMkLst>
            <pc:docMk/>
            <pc:sldMk cId="127512897" sldId="303"/>
            <ac:grpSpMk id="40" creationId="{5827C81C-341C-7546-9CBB-72108547692A}"/>
          </ac:grpSpMkLst>
        </pc:grpChg>
        <pc:grpChg chg="del mod">
          <ac:chgData name="Rajat Kumar" userId="55cd9893-f844-4ffb-b544-5845e62770b0" providerId="ADAL" clId="{CF57EDF1-907C-6F4F-93D4-FF1000BBA51A}" dt="2022-03-22T22:25:51.308" v="4246" actId="478"/>
          <ac:grpSpMkLst>
            <pc:docMk/>
            <pc:sldMk cId="127512897" sldId="303"/>
            <ac:grpSpMk id="57" creationId="{1C116528-729E-B245-BEF1-B42C3301F7D8}"/>
          </ac:grpSpMkLst>
        </pc:grpChg>
        <pc:grpChg chg="add del mod">
          <ac:chgData name="Rajat Kumar" userId="55cd9893-f844-4ffb-b544-5845e62770b0" providerId="ADAL" clId="{CF57EDF1-907C-6F4F-93D4-FF1000BBA51A}" dt="2022-03-22T22:25:10.019" v="4233" actId="165"/>
          <ac:grpSpMkLst>
            <pc:docMk/>
            <pc:sldMk cId="127512897" sldId="303"/>
            <ac:grpSpMk id="70" creationId="{686CE41B-9895-4724-A783-C532706EAAED}"/>
          </ac:grpSpMkLst>
        </pc:grpChg>
        <pc:picChg chg="mod">
          <ac:chgData name="Rajat Kumar" userId="55cd9893-f844-4ffb-b544-5845e62770b0" providerId="ADAL" clId="{CF57EDF1-907C-6F4F-93D4-FF1000BBA51A}" dt="2022-03-22T22:28:45.005" v="4289"/>
          <ac:picMkLst>
            <pc:docMk/>
            <pc:sldMk cId="127512897" sldId="303"/>
            <ac:picMk id="9" creationId="{A3A5AC3E-FBD3-4231-A452-0C9F2A004DF0}"/>
          </ac:picMkLst>
        </pc:picChg>
      </pc:sldChg>
      <pc:sldChg chg="delSp del mod delAnim">
        <pc:chgData name="Rajat Kumar" userId="55cd9893-f844-4ffb-b544-5845e62770b0" providerId="ADAL" clId="{CF57EDF1-907C-6F4F-93D4-FF1000BBA51A}" dt="2022-03-22T23:12:08.186" v="4708" actId="2696"/>
        <pc:sldMkLst>
          <pc:docMk/>
          <pc:sldMk cId="1232596699" sldId="309"/>
        </pc:sldMkLst>
        <pc:picChg chg="del">
          <ac:chgData name="Rajat Kumar" userId="55cd9893-f844-4ffb-b544-5845e62770b0" providerId="ADAL" clId="{CF57EDF1-907C-6F4F-93D4-FF1000BBA51A}" dt="2022-03-22T15:49:48.977" v="5" actId="478"/>
          <ac:picMkLst>
            <pc:docMk/>
            <pc:sldMk cId="1232596699" sldId="309"/>
            <ac:picMk id="62" creationId="{1AC0D195-A394-47AA-AD19-6D9259B5F52A}"/>
          </ac:picMkLst>
        </pc:picChg>
        <pc:picChg chg="del">
          <ac:chgData name="Rajat Kumar" userId="55cd9893-f844-4ffb-b544-5845e62770b0" providerId="ADAL" clId="{CF57EDF1-907C-6F4F-93D4-FF1000BBA51A}" dt="2022-03-22T15:49:50.797" v="6" actId="478"/>
          <ac:picMkLst>
            <pc:docMk/>
            <pc:sldMk cId="1232596699" sldId="309"/>
            <ac:picMk id="65" creationId="{285574C5-73DB-4366-A228-58D9413055F2}"/>
          </ac:picMkLst>
        </pc:picChg>
      </pc:sldChg>
      <pc:sldChg chg="addSp delSp modSp add mod">
        <pc:chgData name="Rajat Kumar" userId="55cd9893-f844-4ffb-b544-5845e62770b0" providerId="ADAL" clId="{CF57EDF1-907C-6F4F-93D4-FF1000BBA51A}" dt="2022-03-22T22:07:55.882" v="4195" actId="207"/>
        <pc:sldMkLst>
          <pc:docMk/>
          <pc:sldMk cId="2295788732" sldId="310"/>
        </pc:sldMkLst>
        <pc:spChg chg="mod">
          <ac:chgData name="Rajat Kumar" userId="55cd9893-f844-4ffb-b544-5845e62770b0" providerId="ADAL" clId="{CF57EDF1-907C-6F4F-93D4-FF1000BBA51A}" dt="2022-03-22T22:05:41.133" v="4146" actId="403"/>
          <ac:spMkLst>
            <pc:docMk/>
            <pc:sldMk cId="2295788732" sldId="310"/>
            <ac:spMk id="2" creationId="{91F6B1C2-BC4D-4DA5-AED0-D59A7F34F199}"/>
          </ac:spMkLst>
        </pc:spChg>
        <pc:spChg chg="mod">
          <ac:chgData name="Rajat Kumar" userId="55cd9893-f844-4ffb-b544-5845e62770b0" providerId="ADAL" clId="{CF57EDF1-907C-6F4F-93D4-FF1000BBA51A}" dt="2022-03-22T22:06:38.885" v="4162" actId="207"/>
          <ac:spMkLst>
            <pc:docMk/>
            <pc:sldMk cId="2295788732" sldId="310"/>
            <ac:spMk id="3" creationId="{58635E6C-C27C-4AB3-89ED-68566D9D4EEE}"/>
          </ac:spMkLst>
        </pc:spChg>
        <pc:spChg chg="del mod">
          <ac:chgData name="Rajat Kumar" userId="55cd9893-f844-4ffb-b544-5845e62770b0" providerId="ADAL" clId="{CF57EDF1-907C-6F4F-93D4-FF1000BBA51A}" dt="2022-03-22T22:04:01.997" v="4108" actId="478"/>
          <ac:spMkLst>
            <pc:docMk/>
            <pc:sldMk cId="2295788732" sldId="310"/>
            <ac:spMk id="4" creationId="{577E5DAB-0533-4314-8F51-329C13BF7DC8}"/>
          </ac:spMkLst>
        </pc:spChg>
        <pc:spChg chg="del mod">
          <ac:chgData name="Rajat Kumar" userId="55cd9893-f844-4ffb-b544-5845e62770b0" providerId="ADAL" clId="{CF57EDF1-907C-6F4F-93D4-FF1000BBA51A}" dt="2022-03-22T22:04:38.292" v="4128" actId="478"/>
          <ac:spMkLst>
            <pc:docMk/>
            <pc:sldMk cId="2295788732" sldId="310"/>
            <ac:spMk id="5" creationId="{0533671C-17F0-4055-99EE-EE7E7AE9BEEF}"/>
          </ac:spMkLst>
        </pc:spChg>
        <pc:spChg chg="del mod">
          <ac:chgData name="Rajat Kumar" userId="55cd9893-f844-4ffb-b544-5845e62770b0" providerId="ADAL" clId="{CF57EDF1-907C-6F4F-93D4-FF1000BBA51A}" dt="2022-03-22T22:04:04.096" v="4109" actId="478"/>
          <ac:spMkLst>
            <pc:docMk/>
            <pc:sldMk cId="2295788732" sldId="310"/>
            <ac:spMk id="6" creationId="{1BBA5D61-7298-42A3-AFCA-DE03F2ED6070}"/>
          </ac:spMkLst>
        </pc:spChg>
        <pc:spChg chg="del mod">
          <ac:chgData name="Rajat Kumar" userId="55cd9893-f844-4ffb-b544-5845e62770b0" providerId="ADAL" clId="{CF57EDF1-907C-6F4F-93D4-FF1000BBA51A}" dt="2022-03-22T22:04:38.292" v="4128" actId="478"/>
          <ac:spMkLst>
            <pc:docMk/>
            <pc:sldMk cId="2295788732" sldId="310"/>
            <ac:spMk id="7" creationId="{C0D1866E-D4C9-404B-9CB6-DA97D4257F81}"/>
          </ac:spMkLst>
        </pc:spChg>
        <pc:spChg chg="add del mod">
          <ac:chgData name="Rajat Kumar" userId="55cd9893-f844-4ffb-b544-5845e62770b0" providerId="ADAL" clId="{CF57EDF1-907C-6F4F-93D4-FF1000BBA51A}" dt="2022-03-22T22:03:44.604" v="4104" actId="767"/>
          <ac:spMkLst>
            <pc:docMk/>
            <pc:sldMk cId="2295788732" sldId="310"/>
            <ac:spMk id="8" creationId="{31459AC7-5507-9441-925A-56BFC76E0DA1}"/>
          </ac:spMkLst>
        </pc:spChg>
        <pc:spChg chg="add mod">
          <ac:chgData name="Rajat Kumar" userId="55cd9893-f844-4ffb-b544-5845e62770b0" providerId="ADAL" clId="{CF57EDF1-907C-6F4F-93D4-FF1000BBA51A}" dt="2022-03-22T22:07:45.505" v="4194" actId="1076"/>
          <ac:spMkLst>
            <pc:docMk/>
            <pc:sldMk cId="2295788732" sldId="310"/>
            <ac:spMk id="9" creationId="{AECE42CE-DBC3-614B-A198-471F8B471EBE}"/>
          </ac:spMkLst>
        </pc:spChg>
        <pc:spChg chg="add del mod">
          <ac:chgData name="Rajat Kumar" userId="55cd9893-f844-4ffb-b544-5845e62770b0" providerId="ADAL" clId="{CF57EDF1-907C-6F4F-93D4-FF1000BBA51A}" dt="2022-03-22T22:05:37.982" v="4144"/>
          <ac:spMkLst>
            <pc:docMk/>
            <pc:sldMk cId="2295788732" sldId="310"/>
            <ac:spMk id="11" creationId="{C300F825-B116-A941-8643-5D2AD5353719}"/>
          </ac:spMkLst>
        </pc:spChg>
        <pc:spChg chg="add mod">
          <ac:chgData name="Rajat Kumar" userId="55cd9893-f844-4ffb-b544-5845e62770b0" providerId="ADAL" clId="{CF57EDF1-907C-6F4F-93D4-FF1000BBA51A}" dt="2022-03-22T22:07:55.882" v="4195" actId="207"/>
          <ac:spMkLst>
            <pc:docMk/>
            <pc:sldMk cId="2295788732" sldId="310"/>
            <ac:spMk id="12" creationId="{5103B7FA-8364-714E-B2FA-EA702501C398}"/>
          </ac:spMkLst>
        </pc:spChg>
        <pc:spChg chg="add mod">
          <ac:chgData name="Rajat Kumar" userId="55cd9893-f844-4ffb-b544-5845e62770b0" providerId="ADAL" clId="{CF57EDF1-907C-6F4F-93D4-FF1000BBA51A}" dt="2022-03-22T22:07:45.505" v="4194" actId="1076"/>
          <ac:spMkLst>
            <pc:docMk/>
            <pc:sldMk cId="2295788732" sldId="310"/>
            <ac:spMk id="13" creationId="{9C0507E3-EB8E-5449-9327-CF0BE8E36A0D}"/>
          </ac:spMkLst>
        </pc:spChg>
        <pc:spChg chg="add mod">
          <ac:chgData name="Rajat Kumar" userId="55cd9893-f844-4ffb-b544-5845e62770b0" providerId="ADAL" clId="{CF57EDF1-907C-6F4F-93D4-FF1000BBA51A}" dt="2022-03-22T22:07:37.321" v="4193" actId="1076"/>
          <ac:spMkLst>
            <pc:docMk/>
            <pc:sldMk cId="2295788732" sldId="310"/>
            <ac:spMk id="14" creationId="{B7BBC059-678D-F54E-8906-51CBCE46A2E8}"/>
          </ac:spMkLst>
        </pc:spChg>
      </pc:sldChg>
      <pc:sldChg chg="addSp delSp modSp add mod">
        <pc:chgData name="Rajat Kumar" userId="55cd9893-f844-4ffb-b544-5845e62770b0" providerId="ADAL" clId="{CF57EDF1-907C-6F4F-93D4-FF1000BBA51A}" dt="2022-03-22T22:11:33.613" v="4220" actId="122"/>
        <pc:sldMkLst>
          <pc:docMk/>
          <pc:sldMk cId="2209693375" sldId="311"/>
        </pc:sldMkLst>
        <pc:spChg chg="add del mod">
          <ac:chgData name="Rajat Kumar" userId="55cd9893-f844-4ffb-b544-5845e62770b0" providerId="ADAL" clId="{CF57EDF1-907C-6F4F-93D4-FF1000BBA51A}" dt="2022-03-22T21:57:15.225" v="4051" actId="767"/>
          <ac:spMkLst>
            <pc:docMk/>
            <pc:sldMk cId="2209693375" sldId="311"/>
            <ac:spMk id="2" creationId="{AFA9262C-CFDC-5D4E-8C3C-8AA6EE1CAAA3}"/>
          </ac:spMkLst>
        </pc:spChg>
        <pc:spChg chg="add del mod">
          <ac:chgData name="Rajat Kumar" userId="55cd9893-f844-4ffb-b544-5845e62770b0" providerId="ADAL" clId="{CF57EDF1-907C-6F4F-93D4-FF1000BBA51A}" dt="2022-03-22T22:10:40.552" v="4213" actId="478"/>
          <ac:spMkLst>
            <pc:docMk/>
            <pc:sldMk cId="2209693375" sldId="311"/>
            <ac:spMk id="6" creationId="{8D90E687-AC8C-42E3-9505-6EA96B60E41E}"/>
          </ac:spMkLst>
        </pc:spChg>
        <pc:spChg chg="del mod">
          <ac:chgData name="Rajat Kumar" userId="55cd9893-f844-4ffb-b544-5845e62770b0" providerId="ADAL" clId="{CF57EDF1-907C-6F4F-93D4-FF1000BBA51A}" dt="2022-03-22T22:08:22.221" v="4196" actId="478"/>
          <ac:spMkLst>
            <pc:docMk/>
            <pc:sldMk cId="2209693375" sldId="311"/>
            <ac:spMk id="8" creationId="{96FE2940-8C57-435A-B4D9-BEAB4609CD78}"/>
          </ac:spMkLst>
        </pc:spChg>
        <pc:spChg chg="add del mod">
          <ac:chgData name="Rajat Kumar" userId="55cd9893-f844-4ffb-b544-5845e62770b0" providerId="ADAL" clId="{CF57EDF1-907C-6F4F-93D4-FF1000BBA51A}" dt="2022-03-22T22:11:33.613" v="4220" actId="122"/>
          <ac:spMkLst>
            <pc:docMk/>
            <pc:sldMk cId="2209693375" sldId="311"/>
            <ac:spMk id="60" creationId="{F399757A-B2E9-43EE-8E52-92CB4353D0E8}"/>
          </ac:spMkLst>
        </pc:spChg>
        <pc:graphicFrameChg chg="add del mod">
          <ac:chgData name="Rajat Kumar" userId="55cd9893-f844-4ffb-b544-5845e62770b0" providerId="ADAL" clId="{CF57EDF1-907C-6F4F-93D4-FF1000BBA51A}" dt="2022-03-22T22:10:40.552" v="4213" actId="478"/>
          <ac:graphicFrameMkLst>
            <pc:docMk/>
            <pc:sldMk cId="2209693375" sldId="311"/>
            <ac:graphicFrameMk id="5" creationId="{59C6F691-AC46-4359-8999-98231F3DC9E2}"/>
          </ac:graphicFrameMkLst>
        </pc:graphicFrameChg>
        <pc:graphicFrameChg chg="add del mod modGraphic">
          <ac:chgData name="Rajat Kumar" userId="55cd9893-f844-4ffb-b544-5845e62770b0" providerId="ADAL" clId="{CF57EDF1-907C-6F4F-93D4-FF1000BBA51A}" dt="2022-03-22T22:11:16.029" v="4218" actId="120"/>
          <ac:graphicFrameMkLst>
            <pc:docMk/>
            <pc:sldMk cId="2209693375" sldId="311"/>
            <ac:graphicFrameMk id="7" creationId="{AD2E361D-5699-334B-AFCC-C25FB390579F}"/>
          </ac:graphicFrameMkLst>
        </pc:graphicFrameChg>
      </pc:sldChg>
      <pc:sldChg chg="del">
        <pc:chgData name="Rajat Kumar" userId="55cd9893-f844-4ffb-b544-5845e62770b0" providerId="ADAL" clId="{CF57EDF1-907C-6F4F-93D4-FF1000BBA51A}" dt="2022-03-22T23:12:08.186" v="4708" actId="2696"/>
        <pc:sldMkLst>
          <pc:docMk/>
          <pc:sldMk cId="256527641" sldId="313"/>
        </pc:sldMkLst>
      </pc:sldChg>
      <pc:sldChg chg="del">
        <pc:chgData name="Rajat Kumar" userId="55cd9893-f844-4ffb-b544-5845e62770b0" providerId="ADAL" clId="{CF57EDF1-907C-6F4F-93D4-FF1000BBA51A}" dt="2022-03-22T23:12:08.186" v="4708" actId="2696"/>
        <pc:sldMkLst>
          <pc:docMk/>
          <pc:sldMk cId="42296422" sldId="314"/>
        </pc:sldMkLst>
      </pc:sldChg>
      <pc:sldChg chg="del">
        <pc:chgData name="Rajat Kumar" userId="55cd9893-f844-4ffb-b544-5845e62770b0" providerId="ADAL" clId="{CF57EDF1-907C-6F4F-93D4-FF1000BBA51A}" dt="2022-03-22T23:12:08.186" v="4708" actId="2696"/>
        <pc:sldMkLst>
          <pc:docMk/>
          <pc:sldMk cId="2636786827" sldId="315"/>
        </pc:sldMkLst>
      </pc:sldChg>
      <pc:sldChg chg="delSp del mod delAnim">
        <pc:chgData name="Rajat Kumar" userId="55cd9893-f844-4ffb-b544-5845e62770b0" providerId="ADAL" clId="{CF57EDF1-907C-6F4F-93D4-FF1000BBA51A}" dt="2022-03-22T23:12:08.186" v="4708" actId="2696"/>
        <pc:sldMkLst>
          <pc:docMk/>
          <pc:sldMk cId="4226076378" sldId="316"/>
        </pc:sldMkLst>
        <pc:picChg chg="del">
          <ac:chgData name="Rajat Kumar" userId="55cd9893-f844-4ffb-b544-5845e62770b0" providerId="ADAL" clId="{CF57EDF1-907C-6F4F-93D4-FF1000BBA51A}" dt="2022-03-22T15:49:57.164" v="7" actId="478"/>
          <ac:picMkLst>
            <pc:docMk/>
            <pc:sldMk cId="4226076378" sldId="316"/>
            <ac:picMk id="14" creationId="{A33D3FF4-3ABE-4B5D-97E3-8CFC5FE9CCF0}"/>
          </ac:picMkLst>
        </pc:picChg>
      </pc:sldChg>
      <pc:sldChg chg="delSp del mod delAnim">
        <pc:chgData name="Rajat Kumar" userId="55cd9893-f844-4ffb-b544-5845e62770b0" providerId="ADAL" clId="{CF57EDF1-907C-6F4F-93D4-FF1000BBA51A}" dt="2022-03-22T23:12:08.186" v="4708" actId="2696"/>
        <pc:sldMkLst>
          <pc:docMk/>
          <pc:sldMk cId="2695072089" sldId="318"/>
        </pc:sldMkLst>
        <pc:picChg chg="del">
          <ac:chgData name="Rajat Kumar" userId="55cd9893-f844-4ffb-b544-5845e62770b0" providerId="ADAL" clId="{CF57EDF1-907C-6F4F-93D4-FF1000BBA51A}" dt="2022-03-22T15:50:01.228" v="8" actId="478"/>
          <ac:picMkLst>
            <pc:docMk/>
            <pc:sldMk cId="2695072089" sldId="318"/>
            <ac:picMk id="40" creationId="{732AF33C-D759-4DE8-ACA5-196DB790C955}"/>
          </ac:picMkLst>
        </pc:picChg>
        <pc:picChg chg="del">
          <ac:chgData name="Rajat Kumar" userId="55cd9893-f844-4ffb-b544-5845e62770b0" providerId="ADAL" clId="{CF57EDF1-907C-6F4F-93D4-FF1000BBA51A}" dt="2022-03-22T15:50:03.403" v="9" actId="478"/>
          <ac:picMkLst>
            <pc:docMk/>
            <pc:sldMk cId="2695072089" sldId="318"/>
            <ac:picMk id="43" creationId="{510C4204-F28D-4D93-AFAF-DC59B3DDB06B}"/>
          </ac:picMkLst>
        </pc:picChg>
      </pc:sldChg>
      <pc:sldChg chg="delSp del mod delAnim">
        <pc:chgData name="Rajat Kumar" userId="55cd9893-f844-4ffb-b544-5845e62770b0" providerId="ADAL" clId="{CF57EDF1-907C-6F4F-93D4-FF1000BBA51A}" dt="2022-03-22T23:12:08.186" v="4708" actId="2696"/>
        <pc:sldMkLst>
          <pc:docMk/>
          <pc:sldMk cId="2361353892" sldId="319"/>
        </pc:sldMkLst>
        <pc:picChg chg="del">
          <ac:chgData name="Rajat Kumar" userId="55cd9893-f844-4ffb-b544-5845e62770b0" providerId="ADAL" clId="{CF57EDF1-907C-6F4F-93D4-FF1000BBA51A}" dt="2022-03-22T15:50:10.020" v="10" actId="478"/>
          <ac:picMkLst>
            <pc:docMk/>
            <pc:sldMk cId="2361353892" sldId="319"/>
            <ac:picMk id="3" creationId="{1DE9D980-E4E5-48A3-9A7F-E92D7B33CF27}"/>
          </ac:picMkLst>
        </pc:picChg>
      </pc:sldChg>
      <pc:sldChg chg="delSp del mod delAnim">
        <pc:chgData name="Rajat Kumar" userId="55cd9893-f844-4ffb-b544-5845e62770b0" providerId="ADAL" clId="{CF57EDF1-907C-6F4F-93D4-FF1000BBA51A}" dt="2022-03-22T23:12:08.186" v="4708" actId="2696"/>
        <pc:sldMkLst>
          <pc:docMk/>
          <pc:sldMk cId="951572754" sldId="320"/>
        </pc:sldMkLst>
        <pc:picChg chg="del">
          <ac:chgData name="Rajat Kumar" userId="55cd9893-f844-4ffb-b544-5845e62770b0" providerId="ADAL" clId="{CF57EDF1-907C-6F4F-93D4-FF1000BBA51A}" dt="2022-03-22T15:49:41.285" v="2" actId="478"/>
          <ac:picMkLst>
            <pc:docMk/>
            <pc:sldMk cId="951572754" sldId="320"/>
            <ac:picMk id="3" creationId="{377BC895-873D-4BEA-8E53-75D2466D9FBD}"/>
          </ac:picMkLst>
        </pc:picChg>
        <pc:picChg chg="del">
          <ac:chgData name="Rajat Kumar" userId="55cd9893-f844-4ffb-b544-5845e62770b0" providerId="ADAL" clId="{CF57EDF1-907C-6F4F-93D4-FF1000BBA51A}" dt="2022-03-22T15:49:43.014" v="3" actId="478"/>
          <ac:picMkLst>
            <pc:docMk/>
            <pc:sldMk cId="951572754" sldId="320"/>
            <ac:picMk id="27" creationId="{18C16D38-02C3-46BF-AEAF-1F6C71F83C30}"/>
          </ac:picMkLst>
        </pc:picChg>
        <pc:picChg chg="del">
          <ac:chgData name="Rajat Kumar" userId="55cd9893-f844-4ffb-b544-5845e62770b0" providerId="ADAL" clId="{CF57EDF1-907C-6F4F-93D4-FF1000BBA51A}" dt="2022-03-22T15:49:44.393" v="4" actId="478"/>
          <ac:picMkLst>
            <pc:docMk/>
            <pc:sldMk cId="951572754" sldId="320"/>
            <ac:picMk id="28" creationId="{86BB4C4A-41A3-4AE6-B4E1-39BF34AAC792}"/>
          </ac:picMkLst>
        </pc:picChg>
      </pc:sldChg>
      <pc:sldChg chg="delSp del mod delAnim">
        <pc:chgData name="Rajat Kumar" userId="55cd9893-f844-4ffb-b544-5845e62770b0" providerId="ADAL" clId="{CF57EDF1-907C-6F4F-93D4-FF1000BBA51A}" dt="2022-03-22T23:12:08.186" v="4708" actId="2696"/>
        <pc:sldMkLst>
          <pc:docMk/>
          <pc:sldMk cId="4269168220" sldId="321"/>
        </pc:sldMkLst>
        <pc:picChg chg="del">
          <ac:chgData name="Rajat Kumar" userId="55cd9893-f844-4ffb-b544-5845e62770b0" providerId="ADAL" clId="{CF57EDF1-907C-6F4F-93D4-FF1000BBA51A}" dt="2022-03-22T15:50:21.184" v="11" actId="478"/>
          <ac:picMkLst>
            <pc:docMk/>
            <pc:sldMk cId="4269168220" sldId="321"/>
            <ac:picMk id="2" creationId="{9BB57B4C-637A-4676-B6BE-0BC15FE317EF}"/>
          </ac:picMkLst>
        </pc:picChg>
      </pc:sldChg>
      <pc:sldChg chg="delSp del mod delAnim">
        <pc:chgData name="Rajat Kumar" userId="55cd9893-f844-4ffb-b544-5845e62770b0" providerId="ADAL" clId="{CF57EDF1-907C-6F4F-93D4-FF1000BBA51A}" dt="2022-03-22T23:12:08.186" v="4708" actId="2696"/>
        <pc:sldMkLst>
          <pc:docMk/>
          <pc:sldMk cId="2203231745" sldId="323"/>
        </pc:sldMkLst>
        <pc:picChg chg="del">
          <ac:chgData name="Rajat Kumar" userId="55cd9893-f844-4ffb-b544-5845e62770b0" providerId="ADAL" clId="{CF57EDF1-907C-6F4F-93D4-FF1000BBA51A}" dt="2022-03-22T15:50:29.058" v="12" actId="478"/>
          <ac:picMkLst>
            <pc:docMk/>
            <pc:sldMk cId="2203231745" sldId="323"/>
            <ac:picMk id="2" creationId="{A7141A35-2464-4C12-9C99-F90CF3A27418}"/>
          </ac:picMkLst>
        </pc:picChg>
      </pc:sldChg>
      <pc:sldChg chg="delSp del mod delAnim">
        <pc:chgData name="Rajat Kumar" userId="55cd9893-f844-4ffb-b544-5845e62770b0" providerId="ADAL" clId="{CF57EDF1-907C-6F4F-93D4-FF1000BBA51A}" dt="2022-03-22T23:12:08.186" v="4708" actId="2696"/>
        <pc:sldMkLst>
          <pc:docMk/>
          <pc:sldMk cId="4028610975" sldId="324"/>
        </pc:sldMkLst>
        <pc:picChg chg="del">
          <ac:chgData name="Rajat Kumar" userId="55cd9893-f844-4ffb-b544-5845e62770b0" providerId="ADAL" clId="{CF57EDF1-907C-6F4F-93D4-FF1000BBA51A}" dt="2022-03-22T15:50:33.418" v="13" actId="478"/>
          <ac:picMkLst>
            <pc:docMk/>
            <pc:sldMk cId="4028610975" sldId="324"/>
            <ac:picMk id="2" creationId="{392E2900-FF9B-453A-8029-72439AAA27E7}"/>
          </ac:picMkLst>
        </pc:picChg>
      </pc:sldChg>
      <pc:sldChg chg="del">
        <pc:chgData name="Rajat Kumar" userId="55cd9893-f844-4ffb-b544-5845e62770b0" providerId="ADAL" clId="{CF57EDF1-907C-6F4F-93D4-FF1000BBA51A}" dt="2022-03-22T23:12:08.186" v="4708" actId="2696"/>
        <pc:sldMkLst>
          <pc:docMk/>
          <pc:sldMk cId="2387807486" sldId="325"/>
        </pc:sldMkLst>
      </pc:sldChg>
      <pc:sldChg chg="delSp del mod delAnim">
        <pc:chgData name="Rajat Kumar" userId="55cd9893-f844-4ffb-b544-5845e62770b0" providerId="ADAL" clId="{CF57EDF1-907C-6F4F-93D4-FF1000BBA51A}" dt="2022-03-22T23:12:08.186" v="4708" actId="2696"/>
        <pc:sldMkLst>
          <pc:docMk/>
          <pc:sldMk cId="2155172451" sldId="326"/>
        </pc:sldMkLst>
        <pc:picChg chg="del">
          <ac:chgData name="Rajat Kumar" userId="55cd9893-f844-4ffb-b544-5845e62770b0" providerId="ADAL" clId="{CF57EDF1-907C-6F4F-93D4-FF1000BBA51A}" dt="2022-03-22T15:50:37.591" v="14" actId="478"/>
          <ac:picMkLst>
            <pc:docMk/>
            <pc:sldMk cId="2155172451" sldId="326"/>
            <ac:picMk id="2" creationId="{47A435C3-88AE-46C2-B1E3-C6D1432E1919}"/>
          </ac:picMkLst>
        </pc:picChg>
      </pc:sldChg>
      <pc:sldChg chg="delSp del mod delAnim">
        <pc:chgData name="Rajat Kumar" userId="55cd9893-f844-4ffb-b544-5845e62770b0" providerId="ADAL" clId="{CF57EDF1-907C-6F4F-93D4-FF1000BBA51A}" dt="2022-03-22T23:12:08.186" v="4708" actId="2696"/>
        <pc:sldMkLst>
          <pc:docMk/>
          <pc:sldMk cId="947424300" sldId="327"/>
        </pc:sldMkLst>
        <pc:picChg chg="del">
          <ac:chgData name="Rajat Kumar" userId="55cd9893-f844-4ffb-b544-5845e62770b0" providerId="ADAL" clId="{CF57EDF1-907C-6F4F-93D4-FF1000BBA51A}" dt="2022-03-22T15:50:40.814" v="15" actId="478"/>
          <ac:picMkLst>
            <pc:docMk/>
            <pc:sldMk cId="947424300" sldId="327"/>
            <ac:picMk id="63" creationId="{4366F3FC-44A2-4748-A326-D23932101828}"/>
          </ac:picMkLst>
        </pc:picChg>
      </pc:sldChg>
      <pc:sldChg chg="delSp del mod delAnim">
        <pc:chgData name="Rajat Kumar" userId="55cd9893-f844-4ffb-b544-5845e62770b0" providerId="ADAL" clId="{CF57EDF1-907C-6F4F-93D4-FF1000BBA51A}" dt="2022-03-22T23:12:08.186" v="4708" actId="2696"/>
        <pc:sldMkLst>
          <pc:docMk/>
          <pc:sldMk cId="2831345017" sldId="341"/>
        </pc:sldMkLst>
        <pc:picChg chg="del">
          <ac:chgData name="Rajat Kumar" userId="55cd9893-f844-4ffb-b544-5845e62770b0" providerId="ADAL" clId="{CF57EDF1-907C-6F4F-93D4-FF1000BBA51A}" dt="2022-03-22T15:52:02.369" v="17" actId="478"/>
          <ac:picMkLst>
            <pc:docMk/>
            <pc:sldMk cId="2831345017" sldId="341"/>
            <ac:picMk id="2" creationId="{B153D150-4FA7-44C6-B3A7-D11B3AE2ECAC}"/>
          </ac:picMkLst>
        </pc:picChg>
      </pc:sldChg>
      <pc:sldChg chg="del">
        <pc:chgData name="Rajat Kumar" userId="55cd9893-f844-4ffb-b544-5845e62770b0" providerId="ADAL" clId="{CF57EDF1-907C-6F4F-93D4-FF1000BBA51A}" dt="2022-03-22T23:12:08.186" v="4708" actId="2696"/>
        <pc:sldMkLst>
          <pc:docMk/>
          <pc:sldMk cId="231377199" sldId="342"/>
        </pc:sldMkLst>
      </pc:sldChg>
      <pc:sldChg chg="delSp del mod delAnim">
        <pc:chgData name="Rajat Kumar" userId="55cd9893-f844-4ffb-b544-5845e62770b0" providerId="ADAL" clId="{CF57EDF1-907C-6F4F-93D4-FF1000BBA51A}" dt="2022-03-22T23:12:08.186" v="4708" actId="2696"/>
        <pc:sldMkLst>
          <pc:docMk/>
          <pc:sldMk cId="3787194741" sldId="343"/>
        </pc:sldMkLst>
        <pc:picChg chg="del">
          <ac:chgData name="Rajat Kumar" userId="55cd9893-f844-4ffb-b544-5845e62770b0" providerId="ADAL" clId="{CF57EDF1-907C-6F4F-93D4-FF1000BBA51A}" dt="2022-03-22T15:52:05.286" v="18" actId="478"/>
          <ac:picMkLst>
            <pc:docMk/>
            <pc:sldMk cId="3787194741" sldId="343"/>
            <ac:picMk id="2" creationId="{129A33E2-E499-4EA9-90B9-A28580FCA8FB}"/>
          </ac:picMkLst>
        </pc:picChg>
      </pc:sldChg>
      <pc:sldChg chg="delSp del mod delAnim">
        <pc:chgData name="Rajat Kumar" userId="55cd9893-f844-4ffb-b544-5845e62770b0" providerId="ADAL" clId="{CF57EDF1-907C-6F4F-93D4-FF1000BBA51A}" dt="2022-03-22T23:12:08.186" v="4708" actId="2696"/>
        <pc:sldMkLst>
          <pc:docMk/>
          <pc:sldMk cId="32017449" sldId="344"/>
        </pc:sldMkLst>
        <pc:picChg chg="del">
          <ac:chgData name="Rajat Kumar" userId="55cd9893-f844-4ffb-b544-5845e62770b0" providerId="ADAL" clId="{CF57EDF1-907C-6F4F-93D4-FF1000BBA51A}" dt="2022-03-22T15:52:11.083" v="19" actId="478"/>
          <ac:picMkLst>
            <pc:docMk/>
            <pc:sldMk cId="32017449" sldId="344"/>
            <ac:picMk id="160" creationId="{269AB97F-9BDE-4D5A-B2E6-4FAAA2665DF2}"/>
          </ac:picMkLst>
        </pc:picChg>
        <pc:picChg chg="del">
          <ac:chgData name="Rajat Kumar" userId="55cd9893-f844-4ffb-b544-5845e62770b0" providerId="ADAL" clId="{CF57EDF1-907C-6F4F-93D4-FF1000BBA51A}" dt="2022-03-22T15:52:12.774" v="20" actId="478"/>
          <ac:picMkLst>
            <pc:docMk/>
            <pc:sldMk cId="32017449" sldId="344"/>
            <ac:picMk id="165" creationId="{3885D445-AA88-4609-AFB6-472287C497F3}"/>
          </ac:picMkLst>
        </pc:picChg>
      </pc:sldChg>
      <pc:sldChg chg="del">
        <pc:chgData name="Rajat Kumar" userId="55cd9893-f844-4ffb-b544-5845e62770b0" providerId="ADAL" clId="{CF57EDF1-907C-6F4F-93D4-FF1000BBA51A}" dt="2022-03-22T23:12:08.186" v="4708" actId="2696"/>
        <pc:sldMkLst>
          <pc:docMk/>
          <pc:sldMk cId="2043303173" sldId="346"/>
        </pc:sldMkLst>
      </pc:sldChg>
      <pc:sldChg chg="delSp modSp mod delAnim">
        <pc:chgData name="Rajat Kumar" userId="55cd9893-f844-4ffb-b544-5845e62770b0" providerId="ADAL" clId="{CF57EDF1-907C-6F4F-93D4-FF1000BBA51A}" dt="2022-03-22T23:12:58.874" v="4722" actId="20577"/>
        <pc:sldMkLst>
          <pc:docMk/>
          <pc:sldMk cId="3546391160" sldId="347"/>
        </pc:sldMkLst>
        <pc:spChg chg="mod">
          <ac:chgData name="Rajat Kumar" userId="55cd9893-f844-4ffb-b544-5845e62770b0" providerId="ADAL" clId="{CF57EDF1-907C-6F4F-93D4-FF1000BBA51A}" dt="2022-03-22T23:12:58.874" v="4722" actId="20577"/>
          <ac:spMkLst>
            <pc:docMk/>
            <pc:sldMk cId="3546391160" sldId="347"/>
            <ac:spMk id="166" creationId="{00000000-0000-0000-0000-000000000000}"/>
          </ac:spMkLst>
        </pc:spChg>
        <pc:grpChg chg="del">
          <ac:chgData name="Rajat Kumar" userId="55cd9893-f844-4ffb-b544-5845e62770b0" providerId="ADAL" clId="{CF57EDF1-907C-6F4F-93D4-FF1000BBA51A}" dt="2022-03-22T23:12:25.130" v="4721" actId="478"/>
          <ac:grpSpMkLst>
            <pc:docMk/>
            <pc:sldMk cId="3546391160" sldId="347"/>
            <ac:grpSpMk id="2" creationId="{C740733F-DD8D-B348-BD38-462425771B17}"/>
          </ac:grpSpMkLst>
        </pc:grpChg>
        <pc:picChg chg="del">
          <ac:chgData name="Rajat Kumar" userId="55cd9893-f844-4ffb-b544-5845e62770b0" providerId="ADAL" clId="{CF57EDF1-907C-6F4F-93D4-FF1000BBA51A}" dt="2022-03-22T15:52:18.774" v="21" actId="478"/>
          <ac:picMkLst>
            <pc:docMk/>
            <pc:sldMk cId="3546391160" sldId="347"/>
            <ac:picMk id="8" creationId="{3944F05A-5B62-4E98-B064-B02BE75F441F}"/>
          </ac:picMkLst>
        </pc:picChg>
      </pc:sldChg>
      <pc:sldChg chg="del">
        <pc:chgData name="Rajat Kumar" userId="55cd9893-f844-4ffb-b544-5845e62770b0" providerId="ADAL" clId="{CF57EDF1-907C-6F4F-93D4-FF1000BBA51A}" dt="2022-03-22T15:52:00.171" v="16" actId="2696"/>
        <pc:sldMkLst>
          <pc:docMk/>
          <pc:sldMk cId="3673606262" sldId="348"/>
        </pc:sldMkLst>
      </pc:sldChg>
      <pc:sldChg chg="del">
        <pc:chgData name="Rajat Kumar" userId="55cd9893-f844-4ffb-b544-5845e62770b0" providerId="ADAL" clId="{CF57EDF1-907C-6F4F-93D4-FF1000BBA51A}" dt="2022-03-22T15:52:00.171" v="16" actId="2696"/>
        <pc:sldMkLst>
          <pc:docMk/>
          <pc:sldMk cId="2640897981" sldId="349"/>
        </pc:sldMkLst>
      </pc:sldChg>
      <pc:sldChg chg="del">
        <pc:chgData name="Rajat Kumar" userId="55cd9893-f844-4ffb-b544-5845e62770b0" providerId="ADAL" clId="{CF57EDF1-907C-6F4F-93D4-FF1000BBA51A}" dt="2022-03-22T15:52:00.171" v="16" actId="2696"/>
        <pc:sldMkLst>
          <pc:docMk/>
          <pc:sldMk cId="3836123820" sldId="350"/>
        </pc:sldMkLst>
      </pc:sldChg>
      <pc:sldChg chg="del">
        <pc:chgData name="Rajat Kumar" userId="55cd9893-f844-4ffb-b544-5845e62770b0" providerId="ADAL" clId="{CF57EDF1-907C-6F4F-93D4-FF1000BBA51A}" dt="2022-03-22T15:52:00.171" v="16" actId="2696"/>
        <pc:sldMkLst>
          <pc:docMk/>
          <pc:sldMk cId="4222735269" sldId="351"/>
        </pc:sldMkLst>
      </pc:sldChg>
      <pc:sldChg chg="del">
        <pc:chgData name="Rajat Kumar" userId="55cd9893-f844-4ffb-b544-5845e62770b0" providerId="ADAL" clId="{CF57EDF1-907C-6F4F-93D4-FF1000BBA51A}" dt="2022-03-22T23:12:08.186" v="4708" actId="2696"/>
        <pc:sldMkLst>
          <pc:docMk/>
          <pc:sldMk cId="1117082995" sldId="352"/>
        </pc:sldMkLst>
      </pc:sldChg>
      <pc:sldChg chg="addSp delSp modSp add mod ord addAnim delAnim modAnim">
        <pc:chgData name="Rajat Kumar" userId="55cd9893-f844-4ffb-b544-5845e62770b0" providerId="ADAL" clId="{CF57EDF1-907C-6F4F-93D4-FF1000BBA51A}" dt="2022-03-22T18:39:36.365" v="1847"/>
        <pc:sldMkLst>
          <pc:docMk/>
          <pc:sldMk cId="2057451550" sldId="353"/>
        </pc:sldMkLst>
        <pc:spChg chg="mod">
          <ac:chgData name="Rajat Kumar" userId="55cd9893-f844-4ffb-b544-5845e62770b0" providerId="ADAL" clId="{CF57EDF1-907C-6F4F-93D4-FF1000BBA51A}" dt="2022-03-22T16:42:32.579" v="775" actId="20577"/>
          <ac:spMkLst>
            <pc:docMk/>
            <pc:sldMk cId="2057451550" sldId="353"/>
            <ac:spMk id="384" creationId="{00000000-0000-0000-0000-000000000000}"/>
          </ac:spMkLst>
        </pc:spChg>
        <pc:spChg chg="mod">
          <ac:chgData name="Rajat Kumar" userId="55cd9893-f844-4ffb-b544-5845e62770b0" providerId="ADAL" clId="{CF57EDF1-907C-6F4F-93D4-FF1000BBA51A}" dt="2022-03-22T16:26:51.316" v="264" actId="20577"/>
          <ac:spMkLst>
            <pc:docMk/>
            <pc:sldMk cId="2057451550" sldId="353"/>
            <ac:spMk id="385" creationId="{00000000-0000-0000-0000-000000000000}"/>
          </ac:spMkLst>
        </pc:spChg>
        <pc:spChg chg="mod">
          <ac:chgData name="Rajat Kumar" userId="55cd9893-f844-4ffb-b544-5845e62770b0" providerId="ADAL" clId="{CF57EDF1-907C-6F4F-93D4-FF1000BBA51A}" dt="2022-03-22T16:27:13.304" v="279" actId="20577"/>
          <ac:spMkLst>
            <pc:docMk/>
            <pc:sldMk cId="2057451550" sldId="353"/>
            <ac:spMk id="386" creationId="{00000000-0000-0000-0000-000000000000}"/>
          </ac:spMkLst>
        </pc:spChg>
        <pc:spChg chg="mod">
          <ac:chgData name="Rajat Kumar" userId="55cd9893-f844-4ffb-b544-5845e62770b0" providerId="ADAL" clId="{CF57EDF1-907C-6F4F-93D4-FF1000BBA51A}" dt="2022-03-22T16:27:22.764" v="290" actId="20577"/>
          <ac:spMkLst>
            <pc:docMk/>
            <pc:sldMk cId="2057451550" sldId="353"/>
            <ac:spMk id="387" creationId="{00000000-0000-0000-0000-000000000000}"/>
          </ac:spMkLst>
        </pc:spChg>
        <pc:spChg chg="mod">
          <ac:chgData name="Rajat Kumar" userId="55cd9893-f844-4ffb-b544-5845e62770b0" providerId="ADAL" clId="{CF57EDF1-907C-6F4F-93D4-FF1000BBA51A}" dt="2022-03-22T16:35:40.390" v="535" actId="207"/>
          <ac:spMkLst>
            <pc:docMk/>
            <pc:sldMk cId="2057451550" sldId="353"/>
            <ac:spMk id="388" creationId="{00000000-0000-0000-0000-000000000000}"/>
          </ac:spMkLst>
        </pc:spChg>
        <pc:spChg chg="mod">
          <ac:chgData name="Rajat Kumar" userId="55cd9893-f844-4ffb-b544-5845e62770b0" providerId="ADAL" clId="{CF57EDF1-907C-6F4F-93D4-FF1000BBA51A}" dt="2022-03-22T16:31:03.155" v="430" actId="20577"/>
          <ac:spMkLst>
            <pc:docMk/>
            <pc:sldMk cId="2057451550" sldId="353"/>
            <ac:spMk id="389" creationId="{00000000-0000-0000-0000-000000000000}"/>
          </ac:spMkLst>
        </pc:spChg>
        <pc:spChg chg="mod">
          <ac:chgData name="Rajat Kumar" userId="55cd9893-f844-4ffb-b544-5845e62770b0" providerId="ADAL" clId="{CF57EDF1-907C-6F4F-93D4-FF1000BBA51A}" dt="2022-03-22T16:38:49.811" v="655" actId="20577"/>
          <ac:spMkLst>
            <pc:docMk/>
            <pc:sldMk cId="2057451550" sldId="353"/>
            <ac:spMk id="390" creationId="{00000000-0000-0000-0000-000000000000}"/>
          </ac:spMkLst>
        </pc:spChg>
        <pc:spChg chg="mod">
          <ac:chgData name="Rajat Kumar" userId="55cd9893-f844-4ffb-b544-5845e62770b0" providerId="ADAL" clId="{CF57EDF1-907C-6F4F-93D4-FF1000BBA51A}" dt="2022-03-22T16:23:32.846" v="146" actId="20577"/>
          <ac:spMkLst>
            <pc:docMk/>
            <pc:sldMk cId="2057451550" sldId="353"/>
            <ac:spMk id="391" creationId="{00000000-0000-0000-0000-000000000000}"/>
          </ac:spMkLst>
        </pc:spChg>
        <pc:spChg chg="mod">
          <ac:chgData name="Rajat Kumar" userId="55cd9893-f844-4ffb-b544-5845e62770b0" providerId="ADAL" clId="{CF57EDF1-907C-6F4F-93D4-FF1000BBA51A}" dt="2022-03-22T16:23:49.364" v="150" actId="207"/>
          <ac:spMkLst>
            <pc:docMk/>
            <pc:sldMk cId="2057451550" sldId="353"/>
            <ac:spMk id="392" creationId="{00000000-0000-0000-0000-000000000000}"/>
          </ac:spMkLst>
        </pc:spChg>
        <pc:spChg chg="add del mod">
          <ac:chgData name="Rajat Kumar" userId="55cd9893-f844-4ffb-b544-5845e62770b0" providerId="ADAL" clId="{CF57EDF1-907C-6F4F-93D4-FF1000BBA51A}" dt="2022-03-22T16:24:07.766" v="158" actId="207"/>
          <ac:spMkLst>
            <pc:docMk/>
            <pc:sldMk cId="2057451550" sldId="353"/>
            <ac:spMk id="393" creationId="{00000000-0000-0000-0000-000000000000}"/>
          </ac:spMkLst>
        </pc:spChg>
        <pc:spChg chg="del">
          <ac:chgData name="Rajat Kumar" userId="55cd9893-f844-4ffb-b544-5845e62770b0" providerId="ADAL" clId="{CF57EDF1-907C-6F4F-93D4-FF1000BBA51A}" dt="2022-03-22T16:23:18.554" v="143" actId="478"/>
          <ac:spMkLst>
            <pc:docMk/>
            <pc:sldMk cId="2057451550" sldId="353"/>
            <ac:spMk id="394" creationId="{00000000-0000-0000-0000-000000000000}"/>
          </ac:spMkLst>
        </pc:spChg>
        <pc:grpChg chg="del">
          <ac:chgData name="Rajat Kumar" userId="55cd9893-f844-4ffb-b544-5845e62770b0" providerId="ADAL" clId="{CF57EDF1-907C-6F4F-93D4-FF1000BBA51A}" dt="2022-03-22T16:23:59.459" v="155" actId="478"/>
          <ac:grpSpMkLst>
            <pc:docMk/>
            <pc:sldMk cId="2057451550" sldId="353"/>
            <ac:grpSpMk id="395" creationId="{00000000-0000-0000-0000-000000000000}"/>
          </ac:grpSpMkLst>
        </pc:grpChg>
        <pc:grpChg chg="del">
          <ac:chgData name="Rajat Kumar" userId="55cd9893-f844-4ffb-b544-5845e62770b0" providerId="ADAL" clId="{CF57EDF1-907C-6F4F-93D4-FF1000BBA51A}" dt="2022-03-22T16:23:42.596" v="147" actId="478"/>
          <ac:grpSpMkLst>
            <pc:docMk/>
            <pc:sldMk cId="2057451550" sldId="353"/>
            <ac:grpSpMk id="398" creationId="{00000000-0000-0000-0000-000000000000}"/>
          </ac:grpSpMkLst>
        </pc:grpChg>
      </pc:sldChg>
      <pc:sldChg chg="modSp add mod">
        <pc:chgData name="Rajat Kumar" userId="55cd9893-f844-4ffb-b544-5845e62770b0" providerId="ADAL" clId="{CF57EDF1-907C-6F4F-93D4-FF1000BBA51A}" dt="2022-03-22T16:40:14.067" v="763" actId="20577"/>
        <pc:sldMkLst>
          <pc:docMk/>
          <pc:sldMk cId="1402834093" sldId="354"/>
        </pc:sldMkLst>
        <pc:spChg chg="mod">
          <ac:chgData name="Rajat Kumar" userId="55cd9893-f844-4ffb-b544-5845e62770b0" providerId="ADAL" clId="{CF57EDF1-907C-6F4F-93D4-FF1000BBA51A}" dt="2022-03-22T16:36:52.637" v="554" actId="404"/>
          <ac:spMkLst>
            <pc:docMk/>
            <pc:sldMk cId="1402834093" sldId="354"/>
            <ac:spMk id="456" creationId="{00000000-0000-0000-0000-000000000000}"/>
          </ac:spMkLst>
        </pc:spChg>
        <pc:spChg chg="mod">
          <ac:chgData name="Rajat Kumar" userId="55cd9893-f844-4ffb-b544-5845e62770b0" providerId="ADAL" clId="{CF57EDF1-907C-6F4F-93D4-FF1000BBA51A}" dt="2022-03-22T16:40:14.067" v="763" actId="20577"/>
          <ac:spMkLst>
            <pc:docMk/>
            <pc:sldMk cId="1402834093" sldId="354"/>
            <ac:spMk id="457" creationId="{00000000-0000-0000-0000-000000000000}"/>
          </ac:spMkLst>
        </pc:spChg>
      </pc:sldChg>
      <pc:sldChg chg="addSp delSp modSp add mod ord addAnim delAnim modAnim modNotesTx">
        <pc:chgData name="Rajat Kumar" userId="55cd9893-f844-4ffb-b544-5845e62770b0" providerId="ADAL" clId="{CF57EDF1-907C-6F4F-93D4-FF1000BBA51A}" dt="2022-03-22T19:59:16.812" v="2676" actId="20577"/>
        <pc:sldMkLst>
          <pc:docMk/>
          <pc:sldMk cId="222214278" sldId="355"/>
        </pc:sldMkLst>
        <pc:spChg chg="add del mod">
          <ac:chgData name="Rajat Kumar" userId="55cd9893-f844-4ffb-b544-5845e62770b0" providerId="ADAL" clId="{CF57EDF1-907C-6F4F-93D4-FF1000BBA51A}" dt="2022-03-22T16:43:23.420" v="796" actId="478"/>
          <ac:spMkLst>
            <pc:docMk/>
            <pc:sldMk cId="222214278" sldId="355"/>
            <ac:spMk id="3" creationId="{B1998200-1450-2A49-B512-4F11C857A2E2}"/>
          </ac:spMkLst>
        </pc:spChg>
        <pc:spChg chg="mod">
          <ac:chgData name="Rajat Kumar" userId="55cd9893-f844-4ffb-b544-5845e62770b0" providerId="ADAL" clId="{CF57EDF1-907C-6F4F-93D4-FF1000BBA51A}" dt="2022-03-22T17:19:00.507" v="1461" actId="207"/>
          <ac:spMkLst>
            <pc:docMk/>
            <pc:sldMk cId="222214278" sldId="355"/>
            <ac:spMk id="5" creationId="{57380148-E929-4640-8F4B-21B713A6D47B}"/>
          </ac:spMkLst>
        </pc:spChg>
        <pc:spChg chg="mod">
          <ac:chgData name="Rajat Kumar" userId="55cd9893-f844-4ffb-b544-5845e62770b0" providerId="ADAL" clId="{CF57EDF1-907C-6F4F-93D4-FF1000BBA51A}" dt="2022-03-22T16:43:01.270" v="794" actId="20577"/>
          <ac:spMkLst>
            <pc:docMk/>
            <pc:sldMk cId="222214278" sldId="355"/>
            <ac:spMk id="264" creationId="{00000000-0000-0000-0000-000000000000}"/>
          </ac:spMkLst>
        </pc:spChg>
        <pc:spChg chg="mod">
          <ac:chgData name="Rajat Kumar" userId="55cd9893-f844-4ffb-b544-5845e62770b0" providerId="ADAL" clId="{CF57EDF1-907C-6F4F-93D4-FF1000BBA51A}" dt="2022-03-22T16:43:35.690" v="798" actId="20577"/>
          <ac:spMkLst>
            <pc:docMk/>
            <pc:sldMk cId="222214278" sldId="355"/>
            <ac:spMk id="265" creationId="{00000000-0000-0000-0000-000000000000}"/>
          </ac:spMkLst>
        </pc:spChg>
        <pc:spChg chg="add del mod">
          <ac:chgData name="Rajat Kumar" userId="55cd9893-f844-4ffb-b544-5845e62770b0" providerId="ADAL" clId="{CF57EDF1-907C-6F4F-93D4-FF1000BBA51A}" dt="2022-03-22T16:44:03.553" v="853" actId="20577"/>
          <ac:spMkLst>
            <pc:docMk/>
            <pc:sldMk cId="222214278" sldId="355"/>
            <ac:spMk id="266" creationId="{00000000-0000-0000-0000-000000000000}"/>
          </ac:spMkLst>
        </pc:spChg>
        <pc:spChg chg="mod">
          <ac:chgData name="Rajat Kumar" userId="55cd9893-f844-4ffb-b544-5845e62770b0" providerId="ADAL" clId="{CF57EDF1-907C-6F4F-93D4-FF1000BBA51A}" dt="2022-03-22T16:43:38.471" v="800" actId="20577"/>
          <ac:spMkLst>
            <pc:docMk/>
            <pc:sldMk cId="222214278" sldId="355"/>
            <ac:spMk id="267" creationId="{00000000-0000-0000-0000-000000000000}"/>
          </ac:spMkLst>
        </pc:spChg>
        <pc:spChg chg="mod">
          <ac:chgData name="Rajat Kumar" userId="55cd9893-f844-4ffb-b544-5845e62770b0" providerId="ADAL" clId="{CF57EDF1-907C-6F4F-93D4-FF1000BBA51A}" dt="2022-03-22T16:44:16.530" v="873" actId="20577"/>
          <ac:spMkLst>
            <pc:docMk/>
            <pc:sldMk cId="222214278" sldId="355"/>
            <ac:spMk id="268" creationId="{00000000-0000-0000-0000-000000000000}"/>
          </ac:spMkLst>
        </pc:spChg>
        <pc:spChg chg="mod">
          <ac:chgData name="Rajat Kumar" userId="55cd9893-f844-4ffb-b544-5845e62770b0" providerId="ADAL" clId="{CF57EDF1-907C-6F4F-93D4-FF1000BBA51A}" dt="2022-03-22T16:43:40.416" v="802" actId="20577"/>
          <ac:spMkLst>
            <pc:docMk/>
            <pc:sldMk cId="222214278" sldId="355"/>
            <ac:spMk id="269" creationId="{00000000-0000-0000-0000-000000000000}"/>
          </ac:spMkLst>
        </pc:spChg>
        <pc:spChg chg="mod">
          <ac:chgData name="Rajat Kumar" userId="55cd9893-f844-4ffb-b544-5845e62770b0" providerId="ADAL" clId="{CF57EDF1-907C-6F4F-93D4-FF1000BBA51A}" dt="2022-03-22T16:46:34.800" v="953"/>
          <ac:spMkLst>
            <pc:docMk/>
            <pc:sldMk cId="222214278" sldId="355"/>
            <ac:spMk id="270" creationId="{00000000-0000-0000-0000-000000000000}"/>
          </ac:spMkLst>
        </pc:spChg>
        <pc:spChg chg="mod">
          <ac:chgData name="Rajat Kumar" userId="55cd9893-f844-4ffb-b544-5845e62770b0" providerId="ADAL" clId="{CF57EDF1-907C-6F4F-93D4-FF1000BBA51A}" dt="2022-03-22T16:43:42.524" v="804" actId="20577"/>
          <ac:spMkLst>
            <pc:docMk/>
            <pc:sldMk cId="222214278" sldId="355"/>
            <ac:spMk id="271" creationId="{00000000-0000-0000-0000-000000000000}"/>
          </ac:spMkLst>
        </pc:spChg>
        <pc:spChg chg="mod">
          <ac:chgData name="Rajat Kumar" userId="55cd9893-f844-4ffb-b544-5845e62770b0" providerId="ADAL" clId="{CF57EDF1-907C-6F4F-93D4-FF1000BBA51A}" dt="2022-03-22T16:47:35.673" v="1065" actId="404"/>
          <ac:spMkLst>
            <pc:docMk/>
            <pc:sldMk cId="222214278" sldId="355"/>
            <ac:spMk id="272" creationId="{00000000-0000-0000-0000-000000000000}"/>
          </ac:spMkLst>
        </pc:spChg>
      </pc:sldChg>
      <pc:sldChg chg="addSp delSp modSp new mod modClrScheme chgLayout">
        <pc:chgData name="Rajat Kumar" userId="55cd9893-f844-4ffb-b544-5845e62770b0" providerId="ADAL" clId="{CF57EDF1-907C-6F4F-93D4-FF1000BBA51A}" dt="2022-03-22T16:52:33.126" v="1387" actId="20577"/>
        <pc:sldMkLst>
          <pc:docMk/>
          <pc:sldMk cId="1351007108" sldId="356"/>
        </pc:sldMkLst>
        <pc:spChg chg="add del mod ord">
          <ac:chgData name="Rajat Kumar" userId="55cd9893-f844-4ffb-b544-5845e62770b0" providerId="ADAL" clId="{CF57EDF1-907C-6F4F-93D4-FF1000BBA51A}" dt="2022-03-22T16:49:05.020" v="1069" actId="700"/>
          <ac:spMkLst>
            <pc:docMk/>
            <pc:sldMk cId="1351007108" sldId="356"/>
            <ac:spMk id="2" creationId="{91A09BE4-CFB4-384B-AC20-9567DAD3C6F7}"/>
          </ac:spMkLst>
        </pc:spChg>
        <pc:spChg chg="add del">
          <ac:chgData name="Rajat Kumar" userId="55cd9893-f844-4ffb-b544-5845e62770b0" providerId="ADAL" clId="{CF57EDF1-907C-6F4F-93D4-FF1000BBA51A}" dt="2022-03-22T16:49:05.020" v="1069" actId="700"/>
          <ac:spMkLst>
            <pc:docMk/>
            <pc:sldMk cId="1351007108" sldId="356"/>
            <ac:spMk id="3" creationId="{9F76122E-E862-554C-904C-8BBAA50CDBF1}"/>
          </ac:spMkLst>
        </pc:spChg>
        <pc:spChg chg="add del">
          <ac:chgData name="Rajat Kumar" userId="55cd9893-f844-4ffb-b544-5845e62770b0" providerId="ADAL" clId="{CF57EDF1-907C-6F4F-93D4-FF1000BBA51A}" dt="2022-03-22T16:49:05.020" v="1069" actId="700"/>
          <ac:spMkLst>
            <pc:docMk/>
            <pc:sldMk cId="1351007108" sldId="356"/>
            <ac:spMk id="4" creationId="{542D5D57-A02A-FB49-BDE0-2B9E62A06A21}"/>
          </ac:spMkLst>
        </pc:spChg>
        <pc:spChg chg="add del">
          <ac:chgData name="Rajat Kumar" userId="55cd9893-f844-4ffb-b544-5845e62770b0" providerId="ADAL" clId="{CF57EDF1-907C-6F4F-93D4-FF1000BBA51A}" dt="2022-03-22T16:49:05.020" v="1069" actId="700"/>
          <ac:spMkLst>
            <pc:docMk/>
            <pc:sldMk cId="1351007108" sldId="356"/>
            <ac:spMk id="5" creationId="{BDAFACF6-C4E2-274D-9711-0FD9D03CEF0D}"/>
          </ac:spMkLst>
        </pc:spChg>
        <pc:spChg chg="add del">
          <ac:chgData name="Rajat Kumar" userId="55cd9893-f844-4ffb-b544-5845e62770b0" providerId="ADAL" clId="{CF57EDF1-907C-6F4F-93D4-FF1000BBA51A}" dt="2022-03-22T16:49:05.020" v="1069" actId="700"/>
          <ac:spMkLst>
            <pc:docMk/>
            <pc:sldMk cId="1351007108" sldId="356"/>
            <ac:spMk id="6" creationId="{91DDAE1D-CB54-C849-AA07-12B719E52B07}"/>
          </ac:spMkLst>
        </pc:spChg>
        <pc:spChg chg="add del">
          <ac:chgData name="Rajat Kumar" userId="55cd9893-f844-4ffb-b544-5845e62770b0" providerId="ADAL" clId="{CF57EDF1-907C-6F4F-93D4-FF1000BBA51A}" dt="2022-03-22T16:49:05.020" v="1069" actId="700"/>
          <ac:spMkLst>
            <pc:docMk/>
            <pc:sldMk cId="1351007108" sldId="356"/>
            <ac:spMk id="7" creationId="{97996E49-26AE-E147-8C04-C392628CDCB5}"/>
          </ac:spMkLst>
        </pc:spChg>
        <pc:spChg chg="add del">
          <ac:chgData name="Rajat Kumar" userId="55cd9893-f844-4ffb-b544-5845e62770b0" providerId="ADAL" clId="{CF57EDF1-907C-6F4F-93D4-FF1000BBA51A}" dt="2022-03-22T16:49:05.020" v="1069" actId="700"/>
          <ac:spMkLst>
            <pc:docMk/>
            <pc:sldMk cId="1351007108" sldId="356"/>
            <ac:spMk id="8" creationId="{73C08FED-3BA0-1641-8259-3FA64AD4AC0A}"/>
          </ac:spMkLst>
        </pc:spChg>
        <pc:spChg chg="add del">
          <ac:chgData name="Rajat Kumar" userId="55cd9893-f844-4ffb-b544-5845e62770b0" providerId="ADAL" clId="{CF57EDF1-907C-6F4F-93D4-FF1000BBA51A}" dt="2022-03-22T16:49:05.020" v="1069" actId="700"/>
          <ac:spMkLst>
            <pc:docMk/>
            <pc:sldMk cId="1351007108" sldId="356"/>
            <ac:spMk id="9" creationId="{FCCFC9BC-AA6F-C340-A7A5-71BB7D3F96B1}"/>
          </ac:spMkLst>
        </pc:spChg>
        <pc:spChg chg="add del">
          <ac:chgData name="Rajat Kumar" userId="55cd9893-f844-4ffb-b544-5845e62770b0" providerId="ADAL" clId="{CF57EDF1-907C-6F4F-93D4-FF1000BBA51A}" dt="2022-03-22T16:49:05.020" v="1069" actId="700"/>
          <ac:spMkLst>
            <pc:docMk/>
            <pc:sldMk cId="1351007108" sldId="356"/>
            <ac:spMk id="10" creationId="{4F544D0A-FFDF-0349-B95B-422093B7CD83}"/>
          </ac:spMkLst>
        </pc:spChg>
        <pc:spChg chg="add mod ord">
          <ac:chgData name="Rajat Kumar" userId="55cd9893-f844-4ffb-b544-5845e62770b0" providerId="ADAL" clId="{CF57EDF1-907C-6F4F-93D4-FF1000BBA51A}" dt="2022-03-22T16:49:27.160" v="1114" actId="14100"/>
          <ac:spMkLst>
            <pc:docMk/>
            <pc:sldMk cId="1351007108" sldId="356"/>
            <ac:spMk id="11" creationId="{2F52E116-F5FD-9E49-B177-89D86F203B0D}"/>
          </ac:spMkLst>
        </pc:spChg>
        <pc:spChg chg="add mod">
          <ac:chgData name="Rajat Kumar" userId="55cd9893-f844-4ffb-b544-5845e62770b0" providerId="ADAL" clId="{CF57EDF1-907C-6F4F-93D4-FF1000BBA51A}" dt="2022-03-22T16:51:47.931" v="1288" actId="20577"/>
          <ac:spMkLst>
            <pc:docMk/>
            <pc:sldMk cId="1351007108" sldId="356"/>
            <ac:spMk id="12" creationId="{EE8BC232-2C13-9F4D-A32C-FC13433B809E}"/>
          </ac:spMkLst>
        </pc:spChg>
        <pc:spChg chg="add mod">
          <ac:chgData name="Rajat Kumar" userId="55cd9893-f844-4ffb-b544-5845e62770b0" providerId="ADAL" clId="{CF57EDF1-907C-6F4F-93D4-FF1000BBA51A}" dt="2022-03-22T16:52:33.126" v="1387" actId="20577"/>
          <ac:spMkLst>
            <pc:docMk/>
            <pc:sldMk cId="1351007108" sldId="356"/>
            <ac:spMk id="13" creationId="{BFC843F8-7150-D542-BF13-BF5D860CBABA}"/>
          </ac:spMkLst>
        </pc:spChg>
        <pc:spChg chg="add mod">
          <ac:chgData name="Rajat Kumar" userId="55cd9893-f844-4ffb-b544-5845e62770b0" providerId="ADAL" clId="{CF57EDF1-907C-6F4F-93D4-FF1000BBA51A}" dt="2022-03-22T16:50:50.460" v="1200" actId="20577"/>
          <ac:spMkLst>
            <pc:docMk/>
            <pc:sldMk cId="1351007108" sldId="356"/>
            <ac:spMk id="14" creationId="{E0D61FA7-5A26-8B44-8226-9A3962F70561}"/>
          </ac:spMkLst>
        </pc:spChg>
      </pc:sldChg>
      <pc:sldChg chg="addSp delSp modSp add mod modAnim">
        <pc:chgData name="Rajat Kumar" userId="55cd9893-f844-4ffb-b544-5845e62770b0" providerId="ADAL" clId="{CF57EDF1-907C-6F4F-93D4-FF1000BBA51A}" dt="2022-03-22T21:03:26.135" v="3370" actId="1440"/>
        <pc:sldMkLst>
          <pc:docMk/>
          <pc:sldMk cId="3746628919" sldId="357"/>
        </pc:sldMkLst>
        <pc:spChg chg="add del mod">
          <ac:chgData name="Rajat Kumar" userId="55cd9893-f844-4ffb-b544-5845e62770b0" providerId="ADAL" clId="{CF57EDF1-907C-6F4F-93D4-FF1000BBA51A}" dt="2022-03-22T17:16:54.582" v="1457" actId="478"/>
          <ac:spMkLst>
            <pc:docMk/>
            <pc:sldMk cId="3746628919" sldId="357"/>
            <ac:spMk id="4" creationId="{A452C8BC-0E51-D741-81C4-3502371E6724}"/>
          </ac:spMkLst>
        </pc:spChg>
        <pc:spChg chg="del mod">
          <ac:chgData name="Rajat Kumar" userId="55cd9893-f844-4ffb-b544-5845e62770b0" providerId="ADAL" clId="{CF57EDF1-907C-6F4F-93D4-FF1000BBA51A}" dt="2022-03-22T16:54:36.082" v="1412" actId="478"/>
          <ac:spMkLst>
            <pc:docMk/>
            <pc:sldMk cId="3746628919" sldId="357"/>
            <ac:spMk id="193" creationId="{00000000-0000-0000-0000-000000000000}"/>
          </ac:spMkLst>
        </pc:spChg>
        <pc:spChg chg="add del mod">
          <ac:chgData name="Rajat Kumar" userId="55cd9893-f844-4ffb-b544-5845e62770b0" providerId="ADAL" clId="{CF57EDF1-907C-6F4F-93D4-FF1000BBA51A}" dt="2022-03-22T17:16:54.582" v="1457" actId="478"/>
          <ac:spMkLst>
            <pc:docMk/>
            <pc:sldMk cId="3746628919" sldId="357"/>
            <ac:spMk id="194" creationId="{00000000-0000-0000-0000-000000000000}"/>
          </ac:spMkLst>
        </pc:spChg>
        <pc:picChg chg="add mod">
          <ac:chgData name="Rajat Kumar" userId="55cd9893-f844-4ffb-b544-5845e62770b0" providerId="ADAL" clId="{CF57EDF1-907C-6F4F-93D4-FF1000BBA51A}" dt="2022-03-22T21:03:26.135" v="3370" actId="1440"/>
          <ac:picMkLst>
            <pc:docMk/>
            <pc:sldMk cId="3746628919" sldId="357"/>
            <ac:picMk id="2" creationId="{92017A4C-6FD0-2843-8AEF-3165E8D12145}"/>
          </ac:picMkLst>
        </pc:picChg>
      </pc:sldChg>
      <pc:sldChg chg="addSp delSp modSp new del mod modAnim">
        <pc:chgData name="Rajat Kumar" userId="55cd9893-f844-4ffb-b544-5845e62770b0" providerId="ADAL" clId="{CF57EDF1-907C-6F4F-93D4-FF1000BBA51A}" dt="2022-03-22T17:10:02.983" v="1447" actId="2696"/>
        <pc:sldMkLst>
          <pc:docMk/>
          <pc:sldMk cId="490150991" sldId="358"/>
        </pc:sldMkLst>
        <pc:spChg chg="mod">
          <ac:chgData name="Rajat Kumar" userId="55cd9893-f844-4ffb-b544-5845e62770b0" providerId="ADAL" clId="{CF57EDF1-907C-6F4F-93D4-FF1000BBA51A}" dt="2022-03-22T17:09:54.328" v="1446" actId="20577"/>
          <ac:spMkLst>
            <pc:docMk/>
            <pc:sldMk cId="490150991" sldId="358"/>
            <ac:spMk id="2" creationId="{506C55E3-FE8D-DF4F-BF7B-83925438E499}"/>
          </ac:spMkLst>
        </pc:spChg>
        <pc:spChg chg="add del mod">
          <ac:chgData name="Rajat Kumar" userId="55cd9893-f844-4ffb-b544-5845e62770b0" providerId="ADAL" clId="{CF57EDF1-907C-6F4F-93D4-FF1000BBA51A}" dt="2022-03-22T17:09:09.139" v="1423"/>
          <ac:spMkLst>
            <pc:docMk/>
            <pc:sldMk cId="490150991" sldId="358"/>
            <ac:spMk id="3" creationId="{5EBCEF8F-8F44-4044-8CF9-25F00BDFEA1E}"/>
          </ac:spMkLst>
        </pc:spChg>
        <pc:spChg chg="mod">
          <ac:chgData name="Rajat Kumar" userId="55cd9893-f844-4ffb-b544-5845e62770b0" providerId="ADAL" clId="{CF57EDF1-907C-6F4F-93D4-FF1000BBA51A}" dt="2022-03-22T17:08:13.645" v="1422"/>
          <ac:spMkLst>
            <pc:docMk/>
            <pc:sldMk cId="490150991" sldId="358"/>
            <ac:spMk id="6" creationId="{B1E5ED68-8A61-F74C-9401-955EA16448CF}"/>
          </ac:spMkLst>
        </pc:spChg>
        <pc:spChg chg="mod">
          <ac:chgData name="Rajat Kumar" userId="55cd9893-f844-4ffb-b544-5845e62770b0" providerId="ADAL" clId="{CF57EDF1-907C-6F4F-93D4-FF1000BBA51A}" dt="2022-03-22T17:08:13.645" v="1422"/>
          <ac:spMkLst>
            <pc:docMk/>
            <pc:sldMk cId="490150991" sldId="358"/>
            <ac:spMk id="7" creationId="{116AE61C-9986-6E40-A9F2-B21178E2BE59}"/>
          </ac:spMkLst>
        </pc:spChg>
        <pc:spChg chg="mod">
          <ac:chgData name="Rajat Kumar" userId="55cd9893-f844-4ffb-b544-5845e62770b0" providerId="ADAL" clId="{CF57EDF1-907C-6F4F-93D4-FF1000BBA51A}" dt="2022-03-22T17:08:13.645" v="1422"/>
          <ac:spMkLst>
            <pc:docMk/>
            <pc:sldMk cId="490150991" sldId="358"/>
            <ac:spMk id="10" creationId="{7F38EEE1-A90F-B446-94FD-5D4B71AF9D19}"/>
          </ac:spMkLst>
        </pc:spChg>
        <pc:spChg chg="mod">
          <ac:chgData name="Rajat Kumar" userId="55cd9893-f844-4ffb-b544-5845e62770b0" providerId="ADAL" clId="{CF57EDF1-907C-6F4F-93D4-FF1000BBA51A}" dt="2022-03-22T17:08:13.645" v="1422"/>
          <ac:spMkLst>
            <pc:docMk/>
            <pc:sldMk cId="490150991" sldId="358"/>
            <ac:spMk id="12" creationId="{0049AA91-C1EF-7143-93DA-124B8F423AAD}"/>
          </ac:spMkLst>
        </pc:spChg>
        <pc:spChg chg="add mod">
          <ac:chgData name="Rajat Kumar" userId="55cd9893-f844-4ffb-b544-5845e62770b0" providerId="ADAL" clId="{CF57EDF1-907C-6F4F-93D4-FF1000BBA51A}" dt="2022-03-22T17:09:26.385" v="1425" actId="14100"/>
          <ac:spMkLst>
            <pc:docMk/>
            <pc:sldMk cId="490150991" sldId="358"/>
            <ac:spMk id="13" creationId="{7C8965EF-7C83-5E4B-BE5B-1947834A52EF}"/>
          </ac:spMkLst>
        </pc:spChg>
        <pc:spChg chg="mod">
          <ac:chgData name="Rajat Kumar" userId="55cd9893-f844-4ffb-b544-5845e62770b0" providerId="ADAL" clId="{CF57EDF1-907C-6F4F-93D4-FF1000BBA51A}" dt="2022-03-22T17:09:10.200" v="1424"/>
          <ac:spMkLst>
            <pc:docMk/>
            <pc:sldMk cId="490150991" sldId="358"/>
            <ac:spMk id="16" creationId="{F21F55FA-A2E2-E649-AE12-BB3776081916}"/>
          </ac:spMkLst>
        </pc:spChg>
        <pc:spChg chg="mod">
          <ac:chgData name="Rajat Kumar" userId="55cd9893-f844-4ffb-b544-5845e62770b0" providerId="ADAL" clId="{CF57EDF1-907C-6F4F-93D4-FF1000BBA51A}" dt="2022-03-22T17:09:10.200" v="1424"/>
          <ac:spMkLst>
            <pc:docMk/>
            <pc:sldMk cId="490150991" sldId="358"/>
            <ac:spMk id="17" creationId="{F0DC620B-B2CC-D648-B4ED-CBF830FC5EBA}"/>
          </ac:spMkLst>
        </pc:spChg>
        <pc:spChg chg="mod">
          <ac:chgData name="Rajat Kumar" userId="55cd9893-f844-4ffb-b544-5845e62770b0" providerId="ADAL" clId="{CF57EDF1-907C-6F4F-93D4-FF1000BBA51A}" dt="2022-03-22T17:09:10.200" v="1424"/>
          <ac:spMkLst>
            <pc:docMk/>
            <pc:sldMk cId="490150991" sldId="358"/>
            <ac:spMk id="21" creationId="{67E72DA8-351A-9543-8D29-E6449C2B88D9}"/>
          </ac:spMkLst>
        </pc:spChg>
        <pc:spChg chg="mod">
          <ac:chgData name="Rajat Kumar" userId="55cd9893-f844-4ffb-b544-5845e62770b0" providerId="ADAL" clId="{CF57EDF1-907C-6F4F-93D4-FF1000BBA51A}" dt="2022-03-22T17:09:10.200" v="1424"/>
          <ac:spMkLst>
            <pc:docMk/>
            <pc:sldMk cId="490150991" sldId="358"/>
            <ac:spMk id="23" creationId="{F0855DF8-4C3F-E945-89FB-C995EFC45020}"/>
          </ac:spMkLst>
        </pc:spChg>
        <pc:spChg chg="mod">
          <ac:chgData name="Rajat Kumar" userId="55cd9893-f844-4ffb-b544-5845e62770b0" providerId="ADAL" clId="{CF57EDF1-907C-6F4F-93D4-FF1000BBA51A}" dt="2022-03-22T17:09:10.200" v="1424"/>
          <ac:spMkLst>
            <pc:docMk/>
            <pc:sldMk cId="490150991" sldId="358"/>
            <ac:spMk id="25" creationId="{A2AD47CF-1EE3-404A-A120-714FC99DAAF1}"/>
          </ac:spMkLst>
        </pc:spChg>
        <pc:spChg chg="mod">
          <ac:chgData name="Rajat Kumar" userId="55cd9893-f844-4ffb-b544-5845e62770b0" providerId="ADAL" clId="{CF57EDF1-907C-6F4F-93D4-FF1000BBA51A}" dt="2022-03-22T17:09:10.200" v="1424"/>
          <ac:spMkLst>
            <pc:docMk/>
            <pc:sldMk cId="490150991" sldId="358"/>
            <ac:spMk id="27" creationId="{29218C5D-934F-FD44-AC98-11ECFE4964F5}"/>
          </ac:spMkLst>
        </pc:spChg>
        <pc:spChg chg="mod">
          <ac:chgData name="Rajat Kumar" userId="55cd9893-f844-4ffb-b544-5845e62770b0" providerId="ADAL" clId="{CF57EDF1-907C-6F4F-93D4-FF1000BBA51A}" dt="2022-03-22T17:09:10.200" v="1424"/>
          <ac:spMkLst>
            <pc:docMk/>
            <pc:sldMk cId="490150991" sldId="358"/>
            <ac:spMk id="29" creationId="{1C65D045-DF5D-0244-AFB7-60A5A8B726AF}"/>
          </ac:spMkLst>
        </pc:spChg>
        <pc:grpChg chg="add del mod">
          <ac:chgData name="Rajat Kumar" userId="55cd9893-f844-4ffb-b544-5845e62770b0" providerId="ADAL" clId="{CF57EDF1-907C-6F4F-93D4-FF1000BBA51A}" dt="2022-03-22T17:09:09.139" v="1423"/>
          <ac:grpSpMkLst>
            <pc:docMk/>
            <pc:sldMk cId="490150991" sldId="358"/>
            <ac:grpSpMk id="4" creationId="{EA388FA6-02C2-FA49-9AED-CC0468745E7F}"/>
          </ac:grpSpMkLst>
        </pc:grpChg>
        <pc:grpChg chg="mod">
          <ac:chgData name="Rajat Kumar" userId="55cd9893-f844-4ffb-b544-5845e62770b0" providerId="ADAL" clId="{CF57EDF1-907C-6F4F-93D4-FF1000BBA51A}" dt="2022-03-22T17:08:13.645" v="1422"/>
          <ac:grpSpMkLst>
            <pc:docMk/>
            <pc:sldMk cId="490150991" sldId="358"/>
            <ac:grpSpMk id="5" creationId="{F43DDB16-6D90-6A41-8FD2-2944D3BD8D93}"/>
          </ac:grpSpMkLst>
        </pc:grpChg>
        <pc:grpChg chg="add del mod">
          <ac:chgData name="Rajat Kumar" userId="55cd9893-f844-4ffb-b544-5845e62770b0" providerId="ADAL" clId="{CF57EDF1-907C-6F4F-93D4-FF1000BBA51A}" dt="2022-03-22T17:09:09.139" v="1423"/>
          <ac:grpSpMkLst>
            <pc:docMk/>
            <pc:sldMk cId="490150991" sldId="358"/>
            <ac:grpSpMk id="9" creationId="{C074326A-0C28-E147-BE8C-877F64D962DD}"/>
          </ac:grpSpMkLst>
        </pc:grpChg>
        <pc:grpChg chg="add mod">
          <ac:chgData name="Rajat Kumar" userId="55cd9893-f844-4ffb-b544-5845e62770b0" providerId="ADAL" clId="{CF57EDF1-907C-6F4F-93D4-FF1000BBA51A}" dt="2022-03-22T17:09:44.854" v="1427" actId="1076"/>
          <ac:grpSpMkLst>
            <pc:docMk/>
            <pc:sldMk cId="490150991" sldId="358"/>
            <ac:grpSpMk id="14" creationId="{1BB7F927-0399-CD47-87B2-9BA92F1B460A}"/>
          </ac:grpSpMkLst>
        </pc:grpChg>
        <pc:grpChg chg="mod">
          <ac:chgData name="Rajat Kumar" userId="55cd9893-f844-4ffb-b544-5845e62770b0" providerId="ADAL" clId="{CF57EDF1-907C-6F4F-93D4-FF1000BBA51A}" dt="2022-03-22T17:09:10.200" v="1424"/>
          <ac:grpSpMkLst>
            <pc:docMk/>
            <pc:sldMk cId="490150991" sldId="358"/>
            <ac:grpSpMk id="15" creationId="{F4919668-BF35-AE43-BF3F-67CB561B1D6F}"/>
          </ac:grpSpMkLst>
        </pc:grpChg>
        <pc:grpChg chg="add mod">
          <ac:chgData name="Rajat Kumar" userId="55cd9893-f844-4ffb-b544-5845e62770b0" providerId="ADAL" clId="{CF57EDF1-907C-6F4F-93D4-FF1000BBA51A}" dt="2022-03-22T17:09:10.200" v="1424"/>
          <ac:grpSpMkLst>
            <pc:docMk/>
            <pc:sldMk cId="490150991" sldId="358"/>
            <ac:grpSpMk id="19" creationId="{80DB16D0-5D56-3E4C-8B7A-C6074015A644}"/>
          </ac:grpSpMkLst>
        </pc:grpChg>
        <pc:grpChg chg="add mod">
          <ac:chgData name="Rajat Kumar" userId="55cd9893-f844-4ffb-b544-5845e62770b0" providerId="ADAL" clId="{CF57EDF1-907C-6F4F-93D4-FF1000BBA51A}" dt="2022-03-22T17:09:10.200" v="1424"/>
          <ac:grpSpMkLst>
            <pc:docMk/>
            <pc:sldMk cId="490150991" sldId="358"/>
            <ac:grpSpMk id="22" creationId="{10BA102F-E01A-D246-85D1-DC25FAB18DAA}"/>
          </ac:grpSpMkLst>
        </pc:grpChg>
        <pc:grpChg chg="add mod">
          <ac:chgData name="Rajat Kumar" userId="55cd9893-f844-4ffb-b544-5845e62770b0" providerId="ADAL" clId="{CF57EDF1-907C-6F4F-93D4-FF1000BBA51A}" dt="2022-03-22T17:09:10.200" v="1424"/>
          <ac:grpSpMkLst>
            <pc:docMk/>
            <pc:sldMk cId="490150991" sldId="358"/>
            <ac:grpSpMk id="26" creationId="{AA8CFB79-E8BF-C24D-8268-F7D3F285A963}"/>
          </ac:grpSpMkLst>
        </pc:grpChg>
        <pc:picChg chg="mod">
          <ac:chgData name="Rajat Kumar" userId="55cd9893-f844-4ffb-b544-5845e62770b0" providerId="ADAL" clId="{CF57EDF1-907C-6F4F-93D4-FF1000BBA51A}" dt="2022-03-22T17:08:13.645" v="1422"/>
          <ac:picMkLst>
            <pc:docMk/>
            <pc:sldMk cId="490150991" sldId="358"/>
            <ac:picMk id="8" creationId="{A9490CC1-D1D3-BB4F-BB8B-A42EE9F1205A}"/>
          </ac:picMkLst>
        </pc:picChg>
        <pc:picChg chg="mod">
          <ac:chgData name="Rajat Kumar" userId="55cd9893-f844-4ffb-b544-5845e62770b0" providerId="ADAL" clId="{CF57EDF1-907C-6F4F-93D4-FF1000BBA51A}" dt="2022-03-22T17:08:13.645" v="1422"/>
          <ac:picMkLst>
            <pc:docMk/>
            <pc:sldMk cId="490150991" sldId="358"/>
            <ac:picMk id="11" creationId="{9B82A163-EF48-4F49-97A6-81ECFB3C595D}"/>
          </ac:picMkLst>
        </pc:picChg>
        <pc:picChg chg="mod">
          <ac:chgData name="Rajat Kumar" userId="55cd9893-f844-4ffb-b544-5845e62770b0" providerId="ADAL" clId="{CF57EDF1-907C-6F4F-93D4-FF1000BBA51A}" dt="2022-03-22T17:09:10.200" v="1424"/>
          <ac:picMkLst>
            <pc:docMk/>
            <pc:sldMk cId="490150991" sldId="358"/>
            <ac:picMk id="18" creationId="{054D4F3B-A239-8244-B568-B1D14C52F794}"/>
          </ac:picMkLst>
        </pc:picChg>
        <pc:picChg chg="mod">
          <ac:chgData name="Rajat Kumar" userId="55cd9893-f844-4ffb-b544-5845e62770b0" providerId="ADAL" clId="{CF57EDF1-907C-6F4F-93D4-FF1000BBA51A}" dt="2022-03-22T17:09:10.200" v="1424"/>
          <ac:picMkLst>
            <pc:docMk/>
            <pc:sldMk cId="490150991" sldId="358"/>
            <ac:picMk id="20" creationId="{F11F173E-CE60-0F4F-A1AA-1D2F49F4F2DA}"/>
          </ac:picMkLst>
        </pc:picChg>
        <pc:picChg chg="mod">
          <ac:chgData name="Rajat Kumar" userId="55cd9893-f844-4ffb-b544-5845e62770b0" providerId="ADAL" clId="{CF57EDF1-907C-6F4F-93D4-FF1000BBA51A}" dt="2022-03-22T17:09:10.200" v="1424"/>
          <ac:picMkLst>
            <pc:docMk/>
            <pc:sldMk cId="490150991" sldId="358"/>
            <ac:picMk id="24" creationId="{1E4FA8BE-CBF3-5E4F-8309-7A8E0B508185}"/>
          </ac:picMkLst>
        </pc:picChg>
        <pc:picChg chg="mod">
          <ac:chgData name="Rajat Kumar" userId="55cd9893-f844-4ffb-b544-5845e62770b0" providerId="ADAL" clId="{CF57EDF1-907C-6F4F-93D4-FF1000BBA51A}" dt="2022-03-22T17:09:10.200" v="1424"/>
          <ac:picMkLst>
            <pc:docMk/>
            <pc:sldMk cId="490150991" sldId="358"/>
            <ac:picMk id="28" creationId="{D1F9AB36-8382-D44A-A467-213EAAD9EE2B}"/>
          </ac:picMkLst>
        </pc:picChg>
      </pc:sldChg>
      <pc:sldChg chg="modSp add mod">
        <pc:chgData name="Rajat Kumar" userId="55cd9893-f844-4ffb-b544-5845e62770b0" providerId="ADAL" clId="{CF57EDF1-907C-6F4F-93D4-FF1000BBA51A}" dt="2022-03-22T20:14:18.183" v="2951" actId="403"/>
        <pc:sldMkLst>
          <pc:docMk/>
          <pc:sldMk cId="3415383894" sldId="358"/>
        </pc:sldMkLst>
        <pc:spChg chg="mod">
          <ac:chgData name="Rajat Kumar" userId="55cd9893-f844-4ffb-b544-5845e62770b0" providerId="ADAL" clId="{CF57EDF1-907C-6F4F-93D4-FF1000BBA51A}" dt="2022-03-22T20:14:18.183" v="2951" actId="403"/>
          <ac:spMkLst>
            <pc:docMk/>
            <pc:sldMk cId="3415383894" sldId="358"/>
            <ac:spMk id="456" creationId="{00000000-0000-0000-0000-000000000000}"/>
          </ac:spMkLst>
        </pc:spChg>
        <pc:spChg chg="mod">
          <ac:chgData name="Rajat Kumar" userId="55cd9893-f844-4ffb-b544-5845e62770b0" providerId="ADAL" clId="{CF57EDF1-907C-6F4F-93D4-FF1000BBA51A}" dt="2022-03-22T18:21:29.261" v="1569" actId="5793"/>
          <ac:spMkLst>
            <pc:docMk/>
            <pc:sldMk cId="3415383894" sldId="358"/>
            <ac:spMk id="457" creationId="{00000000-0000-0000-0000-000000000000}"/>
          </ac:spMkLst>
        </pc:spChg>
        <pc:cxnChg chg="mod">
          <ac:chgData name="Rajat Kumar" userId="55cd9893-f844-4ffb-b544-5845e62770b0" providerId="ADAL" clId="{CF57EDF1-907C-6F4F-93D4-FF1000BBA51A}" dt="2022-03-22T17:33:23.497" v="1471" actId="14100"/>
          <ac:cxnSpMkLst>
            <pc:docMk/>
            <pc:sldMk cId="3415383894" sldId="358"/>
            <ac:cxnSpMk id="458" creationId="{00000000-0000-0000-0000-000000000000}"/>
          </ac:cxnSpMkLst>
        </pc:cxnChg>
        <pc:cxnChg chg="mod">
          <ac:chgData name="Rajat Kumar" userId="55cd9893-f844-4ffb-b544-5845e62770b0" providerId="ADAL" clId="{CF57EDF1-907C-6F4F-93D4-FF1000BBA51A}" dt="2022-03-22T20:12:33.472" v="2927" actId="1076"/>
          <ac:cxnSpMkLst>
            <pc:docMk/>
            <pc:sldMk cId="3415383894" sldId="358"/>
            <ac:cxnSpMk id="459" creationId="{00000000-0000-0000-0000-000000000000}"/>
          </ac:cxnSpMkLst>
        </pc:cxnChg>
      </pc:sldChg>
      <pc:sldChg chg="addSp delSp modSp new mod modClrScheme modAnim chgLayout">
        <pc:chgData name="Rajat Kumar" userId="55cd9893-f844-4ffb-b544-5845e62770b0" providerId="ADAL" clId="{CF57EDF1-907C-6F4F-93D4-FF1000BBA51A}" dt="2022-03-22T21:19:39.188" v="3533" actId="313"/>
        <pc:sldMkLst>
          <pc:docMk/>
          <pc:sldMk cId="2307410768" sldId="359"/>
        </pc:sldMkLst>
        <pc:spChg chg="add del">
          <ac:chgData name="Rajat Kumar" userId="55cd9893-f844-4ffb-b544-5845e62770b0" providerId="ADAL" clId="{CF57EDF1-907C-6F4F-93D4-FF1000BBA51A}" dt="2022-03-22T19:13:39.034" v="2203" actId="700"/>
          <ac:spMkLst>
            <pc:docMk/>
            <pc:sldMk cId="2307410768" sldId="359"/>
            <ac:spMk id="2" creationId="{F75CF379-9D0D-034B-A79C-1C6350201D5B}"/>
          </ac:spMkLst>
        </pc:spChg>
        <pc:spChg chg="add del">
          <ac:chgData name="Rajat Kumar" userId="55cd9893-f844-4ffb-b544-5845e62770b0" providerId="ADAL" clId="{CF57EDF1-907C-6F4F-93D4-FF1000BBA51A}" dt="2022-03-22T19:13:39.034" v="2203" actId="700"/>
          <ac:spMkLst>
            <pc:docMk/>
            <pc:sldMk cId="2307410768" sldId="359"/>
            <ac:spMk id="3" creationId="{AB996943-D048-A348-99CD-F7062831FBC3}"/>
          </ac:spMkLst>
        </pc:spChg>
        <pc:spChg chg="add del mod">
          <ac:chgData name="Rajat Kumar" userId="55cd9893-f844-4ffb-b544-5845e62770b0" providerId="ADAL" clId="{CF57EDF1-907C-6F4F-93D4-FF1000BBA51A}" dt="2022-03-22T19:13:41.511" v="2204" actId="478"/>
          <ac:spMkLst>
            <pc:docMk/>
            <pc:sldMk cId="2307410768" sldId="359"/>
            <ac:spMk id="4" creationId="{FB040919-3F5C-FE4C-B6BC-0EEC6BDEDE4E}"/>
          </ac:spMkLst>
        </pc:spChg>
        <pc:spChg chg="add mod">
          <ac:chgData name="Rajat Kumar" userId="55cd9893-f844-4ffb-b544-5845e62770b0" providerId="ADAL" clId="{CF57EDF1-907C-6F4F-93D4-FF1000BBA51A}" dt="2022-03-22T20:17:03.938" v="2993" actId="207"/>
          <ac:spMkLst>
            <pc:docMk/>
            <pc:sldMk cId="2307410768" sldId="359"/>
            <ac:spMk id="7" creationId="{9E21DAA7-0F04-1945-BFE0-7DABB81AB401}"/>
          </ac:spMkLst>
        </pc:spChg>
        <pc:spChg chg="add mod">
          <ac:chgData name="Rajat Kumar" userId="55cd9893-f844-4ffb-b544-5845e62770b0" providerId="ADAL" clId="{CF57EDF1-907C-6F4F-93D4-FF1000BBA51A}" dt="2022-03-22T21:01:27.055" v="3365" actId="1076"/>
          <ac:spMkLst>
            <pc:docMk/>
            <pc:sldMk cId="2307410768" sldId="359"/>
            <ac:spMk id="11" creationId="{B230F852-49CE-3E4A-B4F4-50466F76CEB2}"/>
          </ac:spMkLst>
        </pc:spChg>
        <pc:spChg chg="add mod">
          <ac:chgData name="Rajat Kumar" userId="55cd9893-f844-4ffb-b544-5845e62770b0" providerId="ADAL" clId="{CF57EDF1-907C-6F4F-93D4-FF1000BBA51A}" dt="2022-03-22T21:01:34.438" v="3367" actId="1076"/>
          <ac:spMkLst>
            <pc:docMk/>
            <pc:sldMk cId="2307410768" sldId="359"/>
            <ac:spMk id="12" creationId="{592F6D3A-7F97-924C-9A16-2DEF392B20CA}"/>
          </ac:spMkLst>
        </pc:spChg>
        <pc:spChg chg="add mod">
          <ac:chgData name="Rajat Kumar" userId="55cd9893-f844-4ffb-b544-5845e62770b0" providerId="ADAL" clId="{CF57EDF1-907C-6F4F-93D4-FF1000BBA51A}" dt="2022-03-22T21:01:30.320" v="3366" actId="1076"/>
          <ac:spMkLst>
            <pc:docMk/>
            <pc:sldMk cId="2307410768" sldId="359"/>
            <ac:spMk id="13" creationId="{9C3589F2-2F8C-DE4E-BB69-636CFF80D204}"/>
          </ac:spMkLst>
        </pc:spChg>
        <pc:spChg chg="add del mod">
          <ac:chgData name="Rajat Kumar" userId="55cd9893-f844-4ffb-b544-5845e62770b0" providerId="ADAL" clId="{CF57EDF1-907C-6F4F-93D4-FF1000BBA51A}" dt="2022-03-22T21:19:39.188" v="3533" actId="313"/>
          <ac:spMkLst>
            <pc:docMk/>
            <pc:sldMk cId="2307410768" sldId="359"/>
            <ac:spMk id="14" creationId="{B43C6235-CB28-654E-82D8-50B2888BA630}"/>
          </ac:spMkLst>
        </pc:spChg>
        <pc:picChg chg="add del mod">
          <ac:chgData name="Rajat Kumar" userId="55cd9893-f844-4ffb-b544-5845e62770b0" providerId="ADAL" clId="{CF57EDF1-907C-6F4F-93D4-FF1000BBA51A}" dt="2022-03-22T19:17:15.853" v="2211"/>
          <ac:picMkLst>
            <pc:docMk/>
            <pc:sldMk cId="2307410768" sldId="359"/>
            <ac:picMk id="6" creationId="{A32732AD-4043-A34A-A9A5-D85A2C1F8650}"/>
          </ac:picMkLst>
        </pc:picChg>
        <pc:picChg chg="add del mod">
          <ac:chgData name="Rajat Kumar" userId="55cd9893-f844-4ffb-b544-5845e62770b0" providerId="ADAL" clId="{CF57EDF1-907C-6F4F-93D4-FF1000BBA51A}" dt="2022-03-22T19:18:16.699" v="2231" actId="478"/>
          <ac:picMkLst>
            <pc:docMk/>
            <pc:sldMk cId="2307410768" sldId="359"/>
            <ac:picMk id="9" creationId="{AEE6FD4E-8709-FF4B-8494-CED880FA3D29}"/>
          </ac:picMkLst>
        </pc:picChg>
        <pc:picChg chg="add mod">
          <ac:chgData name="Rajat Kumar" userId="55cd9893-f844-4ffb-b544-5845e62770b0" providerId="ADAL" clId="{CF57EDF1-907C-6F4F-93D4-FF1000BBA51A}" dt="2022-03-22T19:18:29.888" v="2233" actId="14100"/>
          <ac:picMkLst>
            <pc:docMk/>
            <pc:sldMk cId="2307410768" sldId="359"/>
            <ac:picMk id="10" creationId="{CEF1F89A-769B-2347-954F-F2DB0B99CA03}"/>
          </ac:picMkLst>
        </pc:picChg>
        <pc:cxnChg chg="add del mod">
          <ac:chgData name="Rajat Kumar" userId="55cd9893-f844-4ffb-b544-5845e62770b0" providerId="ADAL" clId="{CF57EDF1-907C-6F4F-93D4-FF1000BBA51A}" dt="2022-03-22T19:20:54.663" v="2257" actId="478"/>
          <ac:cxnSpMkLst>
            <pc:docMk/>
            <pc:sldMk cId="2307410768" sldId="359"/>
            <ac:cxnSpMk id="15" creationId="{9E3671AA-7205-744E-93EF-36D71AD7300F}"/>
          </ac:cxnSpMkLst>
        </pc:cxnChg>
      </pc:sldChg>
      <pc:sldChg chg="add del">
        <pc:chgData name="Rajat Kumar" userId="55cd9893-f844-4ffb-b544-5845e62770b0" providerId="ADAL" clId="{CF57EDF1-907C-6F4F-93D4-FF1000BBA51A}" dt="2022-03-22T19:12:10.666" v="2199" actId="2696"/>
        <pc:sldMkLst>
          <pc:docMk/>
          <pc:sldMk cId="3917580383" sldId="359"/>
        </pc:sldMkLst>
      </pc:sldChg>
      <pc:sldChg chg="addSp modSp add mod">
        <pc:chgData name="Rajat Kumar" userId="55cd9893-f844-4ffb-b544-5845e62770b0" providerId="ADAL" clId="{CF57EDF1-907C-6F4F-93D4-FF1000BBA51A}" dt="2022-03-22T21:07:29.861" v="3508" actId="14826"/>
        <pc:sldMkLst>
          <pc:docMk/>
          <pc:sldMk cId="4252683981" sldId="360"/>
        </pc:sldMkLst>
        <pc:spChg chg="mod">
          <ac:chgData name="Rajat Kumar" userId="55cd9893-f844-4ffb-b544-5845e62770b0" providerId="ADAL" clId="{CF57EDF1-907C-6F4F-93D4-FF1000BBA51A}" dt="2022-03-22T21:07:29.861" v="3508" actId="14826"/>
          <ac:spMkLst>
            <pc:docMk/>
            <pc:sldMk cId="4252683981" sldId="360"/>
            <ac:spMk id="7" creationId="{9E21DAA7-0F04-1945-BFE0-7DABB81AB401}"/>
          </ac:spMkLst>
        </pc:spChg>
        <pc:spChg chg="mod">
          <ac:chgData name="Rajat Kumar" userId="55cd9893-f844-4ffb-b544-5845e62770b0" providerId="ADAL" clId="{CF57EDF1-907C-6F4F-93D4-FF1000BBA51A}" dt="2022-03-22T20:52:57.652" v="3321" actId="404"/>
          <ac:spMkLst>
            <pc:docMk/>
            <pc:sldMk cId="4252683981" sldId="360"/>
            <ac:spMk id="11" creationId="{B230F852-49CE-3E4A-B4F4-50466F76CEB2}"/>
          </ac:spMkLst>
        </pc:spChg>
        <pc:spChg chg="mod">
          <ac:chgData name="Rajat Kumar" userId="55cd9893-f844-4ffb-b544-5845e62770b0" providerId="ADAL" clId="{CF57EDF1-907C-6F4F-93D4-FF1000BBA51A}" dt="2022-03-22T20:52:18.237" v="3272" actId="207"/>
          <ac:spMkLst>
            <pc:docMk/>
            <pc:sldMk cId="4252683981" sldId="360"/>
            <ac:spMk id="12" creationId="{592F6D3A-7F97-924C-9A16-2DEF392B20CA}"/>
          </ac:spMkLst>
        </pc:spChg>
        <pc:spChg chg="mod">
          <ac:chgData name="Rajat Kumar" userId="55cd9893-f844-4ffb-b544-5845e62770b0" providerId="ADAL" clId="{CF57EDF1-907C-6F4F-93D4-FF1000BBA51A}" dt="2022-03-22T21:06:38.949" v="3507" actId="20577"/>
          <ac:spMkLst>
            <pc:docMk/>
            <pc:sldMk cId="4252683981" sldId="360"/>
            <ac:spMk id="13" creationId="{9C3589F2-2F8C-DE4E-BB69-636CFF80D204}"/>
          </ac:spMkLst>
        </pc:spChg>
        <pc:spChg chg="mod">
          <ac:chgData name="Rajat Kumar" userId="55cd9893-f844-4ffb-b544-5845e62770b0" providerId="ADAL" clId="{CF57EDF1-907C-6F4F-93D4-FF1000BBA51A}" dt="2022-03-22T20:51:01.838" v="3210" actId="20577"/>
          <ac:spMkLst>
            <pc:docMk/>
            <pc:sldMk cId="4252683981" sldId="360"/>
            <ac:spMk id="14" creationId="{B43C6235-CB28-654E-82D8-50B2888BA630}"/>
          </ac:spMkLst>
        </pc:spChg>
        <pc:grpChg chg="add mod">
          <ac:chgData name="Rajat Kumar" userId="55cd9893-f844-4ffb-b544-5845e62770b0" providerId="ADAL" clId="{CF57EDF1-907C-6F4F-93D4-FF1000BBA51A}" dt="2022-03-22T21:07:29.861" v="3508" actId="14826"/>
          <ac:grpSpMkLst>
            <pc:docMk/>
            <pc:sldMk cId="4252683981" sldId="360"/>
            <ac:grpSpMk id="2" creationId="{5CEA6DD4-7B80-AE40-83AF-471E10606E82}"/>
          </ac:grpSpMkLst>
        </pc:grpChg>
        <pc:picChg chg="mod">
          <ac:chgData name="Rajat Kumar" userId="55cd9893-f844-4ffb-b544-5845e62770b0" providerId="ADAL" clId="{CF57EDF1-907C-6F4F-93D4-FF1000BBA51A}" dt="2022-03-22T21:07:29.861" v="3508" actId="14826"/>
          <ac:picMkLst>
            <pc:docMk/>
            <pc:sldMk cId="4252683981" sldId="360"/>
            <ac:picMk id="10" creationId="{CEF1F89A-769B-2347-954F-F2DB0B99CA03}"/>
          </ac:picMkLst>
        </pc:picChg>
      </pc:sldChg>
      <pc:sldChg chg="addSp delSp modSp add mod">
        <pc:chgData name="Rajat Kumar" userId="55cd9893-f844-4ffb-b544-5845e62770b0" providerId="ADAL" clId="{CF57EDF1-907C-6F4F-93D4-FF1000BBA51A}" dt="2022-03-22T20:48:25.675" v="3159" actId="1076"/>
        <pc:sldMkLst>
          <pc:docMk/>
          <pc:sldMk cId="3807616956" sldId="361"/>
        </pc:sldMkLst>
        <pc:spChg chg="add mod">
          <ac:chgData name="Rajat Kumar" userId="55cd9893-f844-4ffb-b544-5845e62770b0" providerId="ADAL" clId="{CF57EDF1-907C-6F4F-93D4-FF1000BBA51A}" dt="2022-03-22T20:47:40.552" v="3153" actId="1076"/>
          <ac:spMkLst>
            <pc:docMk/>
            <pc:sldMk cId="3807616956" sldId="361"/>
            <ac:spMk id="8" creationId="{966AB4DA-1364-0D45-A658-C0A4115AFA8F}"/>
          </ac:spMkLst>
        </pc:spChg>
        <pc:spChg chg="del">
          <ac:chgData name="Rajat Kumar" userId="55cd9893-f844-4ffb-b544-5845e62770b0" providerId="ADAL" clId="{CF57EDF1-907C-6F4F-93D4-FF1000BBA51A}" dt="2022-03-22T20:46:25.087" v="3087" actId="478"/>
          <ac:spMkLst>
            <pc:docMk/>
            <pc:sldMk cId="3807616956" sldId="361"/>
            <ac:spMk id="11" creationId="{B230F852-49CE-3E4A-B4F4-50466F76CEB2}"/>
          </ac:spMkLst>
        </pc:spChg>
        <pc:spChg chg="del">
          <ac:chgData name="Rajat Kumar" userId="55cd9893-f844-4ffb-b544-5845e62770b0" providerId="ADAL" clId="{CF57EDF1-907C-6F4F-93D4-FF1000BBA51A}" dt="2022-03-22T20:46:25.087" v="3087" actId="478"/>
          <ac:spMkLst>
            <pc:docMk/>
            <pc:sldMk cId="3807616956" sldId="361"/>
            <ac:spMk id="12" creationId="{592F6D3A-7F97-924C-9A16-2DEF392B20CA}"/>
          </ac:spMkLst>
        </pc:spChg>
        <pc:spChg chg="del">
          <ac:chgData name="Rajat Kumar" userId="55cd9893-f844-4ffb-b544-5845e62770b0" providerId="ADAL" clId="{CF57EDF1-907C-6F4F-93D4-FF1000BBA51A}" dt="2022-03-22T20:46:25.087" v="3087" actId="478"/>
          <ac:spMkLst>
            <pc:docMk/>
            <pc:sldMk cId="3807616956" sldId="361"/>
            <ac:spMk id="13" creationId="{9C3589F2-2F8C-DE4E-BB69-636CFF80D204}"/>
          </ac:spMkLst>
        </pc:spChg>
        <pc:spChg chg="mod">
          <ac:chgData name="Rajat Kumar" userId="55cd9893-f844-4ffb-b544-5845e62770b0" providerId="ADAL" clId="{CF57EDF1-907C-6F4F-93D4-FF1000BBA51A}" dt="2022-03-22T20:48:25.675" v="3159" actId="1076"/>
          <ac:spMkLst>
            <pc:docMk/>
            <pc:sldMk cId="3807616956" sldId="361"/>
            <ac:spMk id="14" creationId="{B43C6235-CB28-654E-82D8-50B2888BA630}"/>
          </ac:spMkLst>
        </pc:spChg>
        <pc:picChg chg="add del mod">
          <ac:chgData name="Rajat Kumar" userId="55cd9893-f844-4ffb-b544-5845e62770b0" providerId="ADAL" clId="{CF57EDF1-907C-6F4F-93D4-FF1000BBA51A}" dt="2022-03-22T20:46:05.891" v="3086" actId="14826"/>
          <ac:picMkLst>
            <pc:docMk/>
            <pc:sldMk cId="3807616956" sldId="361"/>
            <ac:picMk id="10" creationId="{CEF1F89A-769B-2347-954F-F2DB0B99CA03}"/>
          </ac:picMkLst>
        </pc:picChg>
      </pc:sldChg>
      <pc:sldChg chg="addSp delSp modSp add mod">
        <pc:chgData name="Rajat Kumar" userId="55cd9893-f844-4ffb-b544-5845e62770b0" providerId="ADAL" clId="{CF57EDF1-907C-6F4F-93D4-FF1000BBA51A}" dt="2022-03-22T21:29:34.623" v="3681" actId="1076"/>
        <pc:sldMkLst>
          <pc:docMk/>
          <pc:sldMk cId="1988559067" sldId="362"/>
        </pc:sldMkLst>
        <pc:spChg chg="add del mod">
          <ac:chgData name="Rajat Kumar" userId="55cd9893-f844-4ffb-b544-5845e62770b0" providerId="ADAL" clId="{CF57EDF1-907C-6F4F-93D4-FF1000BBA51A}" dt="2022-03-22T21:29:25.454" v="3680" actId="478"/>
          <ac:spMkLst>
            <pc:docMk/>
            <pc:sldMk cId="1988559067" sldId="362"/>
            <ac:spMk id="4" creationId="{2DED9094-8E18-B242-A968-06B2056107F0}"/>
          </ac:spMkLst>
        </pc:spChg>
        <pc:spChg chg="add del mod">
          <ac:chgData name="Rajat Kumar" userId="55cd9893-f844-4ffb-b544-5845e62770b0" providerId="ADAL" clId="{CF57EDF1-907C-6F4F-93D4-FF1000BBA51A}" dt="2022-03-22T21:29:22.786" v="3679" actId="478"/>
          <ac:spMkLst>
            <pc:docMk/>
            <pc:sldMk cId="1988559067" sldId="362"/>
            <ac:spMk id="8" creationId="{0A3C1C80-9E26-0F42-80EF-4F0A6D6C8340}"/>
          </ac:spMkLst>
        </pc:spChg>
        <pc:spChg chg="mod">
          <ac:chgData name="Rajat Kumar" userId="55cd9893-f844-4ffb-b544-5845e62770b0" providerId="ADAL" clId="{CF57EDF1-907C-6F4F-93D4-FF1000BBA51A}" dt="2022-03-22T21:28:33.317" v="3673" actId="1076"/>
          <ac:spMkLst>
            <pc:docMk/>
            <pc:sldMk cId="1988559067" sldId="362"/>
            <ac:spMk id="11" creationId="{B230F852-49CE-3E4A-B4F4-50466F76CEB2}"/>
          </ac:spMkLst>
        </pc:spChg>
        <pc:spChg chg="del">
          <ac:chgData name="Rajat Kumar" userId="55cd9893-f844-4ffb-b544-5845e62770b0" providerId="ADAL" clId="{CF57EDF1-907C-6F4F-93D4-FF1000BBA51A}" dt="2022-03-22T21:21:59.266" v="3547" actId="478"/>
          <ac:spMkLst>
            <pc:docMk/>
            <pc:sldMk cId="1988559067" sldId="362"/>
            <ac:spMk id="12" creationId="{592F6D3A-7F97-924C-9A16-2DEF392B20CA}"/>
          </ac:spMkLst>
        </pc:spChg>
        <pc:spChg chg="del">
          <ac:chgData name="Rajat Kumar" userId="55cd9893-f844-4ffb-b544-5845e62770b0" providerId="ADAL" clId="{CF57EDF1-907C-6F4F-93D4-FF1000BBA51A}" dt="2022-03-22T21:21:59.266" v="3547" actId="478"/>
          <ac:spMkLst>
            <pc:docMk/>
            <pc:sldMk cId="1988559067" sldId="362"/>
            <ac:spMk id="13" creationId="{9C3589F2-2F8C-DE4E-BB69-636CFF80D204}"/>
          </ac:spMkLst>
        </pc:spChg>
        <pc:spChg chg="mod">
          <ac:chgData name="Rajat Kumar" userId="55cd9893-f844-4ffb-b544-5845e62770b0" providerId="ADAL" clId="{CF57EDF1-907C-6F4F-93D4-FF1000BBA51A}" dt="2022-03-22T21:19:54.773" v="3545" actId="20577"/>
          <ac:spMkLst>
            <pc:docMk/>
            <pc:sldMk cId="1988559067" sldId="362"/>
            <ac:spMk id="14" creationId="{B43C6235-CB28-654E-82D8-50B2888BA630}"/>
          </ac:spMkLst>
        </pc:spChg>
        <pc:spChg chg="add del mod">
          <ac:chgData name="Rajat Kumar" userId="55cd9893-f844-4ffb-b544-5845e62770b0" providerId="ADAL" clId="{CF57EDF1-907C-6F4F-93D4-FF1000BBA51A}" dt="2022-03-22T21:25:36.326" v="3615" actId="478"/>
          <ac:spMkLst>
            <pc:docMk/>
            <pc:sldMk cId="1988559067" sldId="362"/>
            <ac:spMk id="16" creationId="{F8F0824F-FE9E-834A-B109-A0670879BC9A}"/>
          </ac:spMkLst>
        </pc:spChg>
        <pc:spChg chg="add del mod">
          <ac:chgData name="Rajat Kumar" userId="55cd9893-f844-4ffb-b544-5845e62770b0" providerId="ADAL" clId="{CF57EDF1-907C-6F4F-93D4-FF1000BBA51A}" dt="2022-03-22T21:25:29.895" v="3614" actId="478"/>
          <ac:spMkLst>
            <pc:docMk/>
            <pc:sldMk cId="1988559067" sldId="362"/>
            <ac:spMk id="19" creationId="{5AD3C565-A36D-F545-ABF3-F2218EB1D087}"/>
          </ac:spMkLst>
        </pc:spChg>
        <pc:spChg chg="add mod">
          <ac:chgData name="Rajat Kumar" userId="55cd9893-f844-4ffb-b544-5845e62770b0" providerId="ADAL" clId="{CF57EDF1-907C-6F4F-93D4-FF1000BBA51A}" dt="2022-03-22T21:29:34.623" v="3681" actId="1076"/>
          <ac:spMkLst>
            <pc:docMk/>
            <pc:sldMk cId="1988559067" sldId="362"/>
            <ac:spMk id="20" creationId="{8C01FF0E-01D7-F74C-BC03-653380D63FAD}"/>
          </ac:spMkLst>
        </pc:spChg>
        <pc:picChg chg="add mod">
          <ac:chgData name="Rajat Kumar" userId="55cd9893-f844-4ffb-b544-5845e62770b0" providerId="ADAL" clId="{CF57EDF1-907C-6F4F-93D4-FF1000BBA51A}" dt="2022-03-22T21:27:27.586" v="3631" actId="1076"/>
          <ac:picMkLst>
            <pc:docMk/>
            <pc:sldMk cId="1988559067" sldId="362"/>
            <ac:picMk id="3" creationId="{B59349FC-0162-DA4C-82FE-3A17FA5EAED8}"/>
          </ac:picMkLst>
        </pc:picChg>
        <pc:picChg chg="add mod">
          <ac:chgData name="Rajat Kumar" userId="55cd9893-f844-4ffb-b544-5845e62770b0" providerId="ADAL" clId="{CF57EDF1-907C-6F4F-93D4-FF1000BBA51A}" dt="2022-03-22T21:27:34.987" v="3634" actId="1076"/>
          <ac:picMkLst>
            <pc:docMk/>
            <pc:sldMk cId="1988559067" sldId="362"/>
            <ac:picMk id="6" creationId="{15FE4EFA-01EE-404E-87D1-0A28C5C00BA6}"/>
          </ac:picMkLst>
        </pc:picChg>
        <pc:picChg chg="mod">
          <ac:chgData name="Rajat Kumar" userId="55cd9893-f844-4ffb-b544-5845e62770b0" providerId="ADAL" clId="{CF57EDF1-907C-6F4F-93D4-FF1000BBA51A}" dt="2022-03-22T21:20:07.491" v="3546" actId="14826"/>
          <ac:picMkLst>
            <pc:docMk/>
            <pc:sldMk cId="1988559067" sldId="362"/>
            <ac:picMk id="10" creationId="{CEF1F89A-769B-2347-954F-F2DB0B99CA03}"/>
          </ac:picMkLst>
        </pc:picChg>
        <pc:picChg chg="add mod">
          <ac:chgData name="Rajat Kumar" userId="55cd9893-f844-4ffb-b544-5845e62770b0" providerId="ADAL" clId="{CF57EDF1-907C-6F4F-93D4-FF1000BBA51A}" dt="2022-03-22T21:27:31.105" v="3632" actId="1076"/>
          <ac:picMkLst>
            <pc:docMk/>
            <pc:sldMk cId="1988559067" sldId="362"/>
            <ac:picMk id="15" creationId="{47FC9B24-ADFC-804B-897D-8C1E034B99BD}"/>
          </ac:picMkLst>
        </pc:picChg>
        <pc:picChg chg="add mod">
          <ac:chgData name="Rajat Kumar" userId="55cd9893-f844-4ffb-b544-5845e62770b0" providerId="ADAL" clId="{CF57EDF1-907C-6F4F-93D4-FF1000BBA51A}" dt="2022-03-22T21:27:33.220" v="3633" actId="1076"/>
          <ac:picMkLst>
            <pc:docMk/>
            <pc:sldMk cId="1988559067" sldId="362"/>
            <ac:picMk id="18" creationId="{499E8D16-ADF5-7146-81E0-13121EC76EAE}"/>
          </ac:picMkLst>
        </pc:picChg>
      </pc:sldChg>
      <pc:sldChg chg="add del">
        <pc:chgData name="Rajat Kumar" userId="55cd9893-f844-4ffb-b544-5845e62770b0" providerId="ADAL" clId="{CF57EDF1-907C-6F4F-93D4-FF1000BBA51A}" dt="2022-03-22T21:19:01.076" v="3512"/>
        <pc:sldMkLst>
          <pc:docMk/>
          <pc:sldMk cId="4036523299" sldId="362"/>
        </pc:sldMkLst>
      </pc:sldChg>
      <pc:sldChg chg="addSp delSp modSp add mod">
        <pc:chgData name="Rajat Kumar" userId="55cd9893-f844-4ffb-b544-5845e62770b0" providerId="ADAL" clId="{CF57EDF1-907C-6F4F-93D4-FF1000BBA51A}" dt="2022-03-22T21:39:25.866" v="3938" actId="207"/>
        <pc:sldMkLst>
          <pc:docMk/>
          <pc:sldMk cId="930736430" sldId="363"/>
        </pc:sldMkLst>
        <pc:spChg chg="mod">
          <ac:chgData name="Rajat Kumar" userId="55cd9893-f844-4ffb-b544-5845e62770b0" providerId="ADAL" clId="{CF57EDF1-907C-6F4F-93D4-FF1000BBA51A}" dt="2022-03-22T21:34:52.161" v="3689" actId="14826"/>
          <ac:spMkLst>
            <pc:docMk/>
            <pc:sldMk cId="930736430" sldId="363"/>
            <ac:spMk id="7" creationId="{9E21DAA7-0F04-1945-BFE0-7DABB81AB401}"/>
          </ac:spMkLst>
        </pc:spChg>
        <pc:spChg chg="mod">
          <ac:chgData name="Rajat Kumar" userId="55cd9893-f844-4ffb-b544-5845e62770b0" providerId="ADAL" clId="{CF57EDF1-907C-6F4F-93D4-FF1000BBA51A}" dt="2022-03-22T21:39:25.866" v="3938" actId="207"/>
          <ac:spMkLst>
            <pc:docMk/>
            <pc:sldMk cId="930736430" sldId="363"/>
            <ac:spMk id="11" creationId="{B230F852-49CE-3E4A-B4F4-50466F76CEB2}"/>
          </ac:spMkLst>
        </pc:spChg>
        <pc:spChg chg="mod">
          <ac:chgData name="Rajat Kumar" userId="55cd9893-f844-4ffb-b544-5845e62770b0" providerId="ADAL" clId="{CF57EDF1-907C-6F4F-93D4-FF1000BBA51A}" dt="2022-03-22T21:38:12.723" v="3845" actId="20577"/>
          <ac:spMkLst>
            <pc:docMk/>
            <pc:sldMk cId="930736430" sldId="363"/>
            <ac:spMk id="12" creationId="{592F6D3A-7F97-924C-9A16-2DEF392B20CA}"/>
          </ac:spMkLst>
        </pc:spChg>
        <pc:spChg chg="del mod">
          <ac:chgData name="Rajat Kumar" userId="55cd9893-f844-4ffb-b544-5845e62770b0" providerId="ADAL" clId="{CF57EDF1-907C-6F4F-93D4-FF1000BBA51A}" dt="2022-03-22T21:36:19.065" v="3735" actId="478"/>
          <ac:spMkLst>
            <pc:docMk/>
            <pc:sldMk cId="930736430" sldId="363"/>
            <ac:spMk id="13" creationId="{9C3589F2-2F8C-DE4E-BB69-636CFF80D204}"/>
          </ac:spMkLst>
        </pc:spChg>
        <pc:spChg chg="mod">
          <ac:chgData name="Rajat Kumar" userId="55cd9893-f844-4ffb-b544-5845e62770b0" providerId="ADAL" clId="{CF57EDF1-907C-6F4F-93D4-FF1000BBA51A}" dt="2022-03-22T21:36:17.526" v="3734" actId="1076"/>
          <ac:spMkLst>
            <pc:docMk/>
            <pc:sldMk cId="930736430" sldId="363"/>
            <ac:spMk id="14" creationId="{B43C6235-CB28-654E-82D8-50B2888BA630}"/>
          </ac:spMkLst>
        </pc:spChg>
        <pc:spChg chg="mod">
          <ac:chgData name="Rajat Kumar" userId="55cd9893-f844-4ffb-b544-5845e62770b0" providerId="ADAL" clId="{CF57EDF1-907C-6F4F-93D4-FF1000BBA51A}" dt="2022-03-22T21:35:19.356" v="3695" actId="571"/>
          <ac:spMkLst>
            <pc:docMk/>
            <pc:sldMk cId="930736430" sldId="363"/>
            <ac:spMk id="15" creationId="{BB582EA7-6C02-F745-A8D9-1E00EFAB1121}"/>
          </ac:spMkLst>
        </pc:spChg>
        <pc:grpChg chg="mod">
          <ac:chgData name="Rajat Kumar" userId="55cd9893-f844-4ffb-b544-5845e62770b0" providerId="ADAL" clId="{CF57EDF1-907C-6F4F-93D4-FF1000BBA51A}" dt="2022-03-22T21:36:57.700" v="3742" actId="1076"/>
          <ac:grpSpMkLst>
            <pc:docMk/>
            <pc:sldMk cId="930736430" sldId="363"/>
            <ac:grpSpMk id="2" creationId="{5CEA6DD4-7B80-AE40-83AF-471E10606E82}"/>
          </ac:grpSpMkLst>
        </pc:grpChg>
        <pc:grpChg chg="add mod">
          <ac:chgData name="Rajat Kumar" userId="55cd9893-f844-4ffb-b544-5845e62770b0" providerId="ADAL" clId="{CF57EDF1-907C-6F4F-93D4-FF1000BBA51A}" dt="2022-03-22T21:35:19.356" v="3695" actId="571"/>
          <ac:grpSpMkLst>
            <pc:docMk/>
            <pc:sldMk cId="930736430" sldId="363"/>
            <ac:grpSpMk id="9" creationId="{2B0A3D58-4C8D-EB41-A0B8-5F8990F39775}"/>
          </ac:grpSpMkLst>
        </pc:grpChg>
        <pc:picChg chg="mod">
          <ac:chgData name="Rajat Kumar" userId="55cd9893-f844-4ffb-b544-5845e62770b0" providerId="ADAL" clId="{CF57EDF1-907C-6F4F-93D4-FF1000BBA51A}" dt="2022-03-22T21:34:52.161" v="3689" actId="14826"/>
          <ac:picMkLst>
            <pc:docMk/>
            <pc:sldMk cId="930736430" sldId="363"/>
            <ac:picMk id="10" creationId="{CEF1F89A-769B-2347-954F-F2DB0B99CA03}"/>
          </ac:picMkLst>
        </pc:picChg>
        <pc:picChg chg="mod">
          <ac:chgData name="Rajat Kumar" userId="55cd9893-f844-4ffb-b544-5845e62770b0" providerId="ADAL" clId="{CF57EDF1-907C-6F4F-93D4-FF1000BBA51A}" dt="2022-03-22T21:35:19.356" v="3695" actId="571"/>
          <ac:picMkLst>
            <pc:docMk/>
            <pc:sldMk cId="930736430" sldId="363"/>
            <ac:picMk id="16" creationId="{9057180D-A0B6-D843-B35F-C33594886D49}"/>
          </ac:picMkLst>
        </pc:picChg>
      </pc:sldChg>
      <pc:sldChg chg="add del">
        <pc:chgData name="Rajat Kumar" userId="55cd9893-f844-4ffb-b544-5845e62770b0" providerId="ADAL" clId="{CF57EDF1-907C-6F4F-93D4-FF1000BBA51A}" dt="2022-03-22T21:18:57.451" v="3511"/>
        <pc:sldMkLst>
          <pc:docMk/>
          <pc:sldMk cId="2405021732" sldId="363"/>
        </pc:sldMkLst>
      </pc:sldChg>
      <pc:sldChg chg="addSp delSp modSp add mod">
        <pc:chgData name="Rajat Kumar" userId="55cd9893-f844-4ffb-b544-5845e62770b0" providerId="ADAL" clId="{CF57EDF1-907C-6F4F-93D4-FF1000BBA51A}" dt="2022-03-22T21:42:43.336" v="3969" actId="20577"/>
        <pc:sldMkLst>
          <pc:docMk/>
          <pc:sldMk cId="154677598" sldId="364"/>
        </pc:sldMkLst>
        <pc:spChg chg="add del mod">
          <ac:chgData name="Rajat Kumar" userId="55cd9893-f844-4ffb-b544-5845e62770b0" providerId="ADAL" clId="{CF57EDF1-907C-6F4F-93D4-FF1000BBA51A}" dt="2022-03-22T21:42:20.744" v="3941" actId="478"/>
          <ac:spMkLst>
            <pc:docMk/>
            <pc:sldMk cId="154677598" sldId="364"/>
            <ac:spMk id="3" creationId="{AA309115-89A2-EC49-B019-5A632F74111C}"/>
          </ac:spMkLst>
        </pc:spChg>
        <pc:spChg chg="mod">
          <ac:chgData name="Rajat Kumar" userId="55cd9893-f844-4ffb-b544-5845e62770b0" providerId="ADAL" clId="{CF57EDF1-907C-6F4F-93D4-FF1000BBA51A}" dt="2022-03-22T21:42:43.336" v="3969" actId="20577"/>
          <ac:spMkLst>
            <pc:docMk/>
            <pc:sldMk cId="154677598" sldId="364"/>
            <ac:spMk id="193" creationId="{00000000-0000-0000-0000-000000000000}"/>
          </ac:spMkLst>
        </pc:spChg>
        <pc:spChg chg="del">
          <ac:chgData name="Rajat Kumar" userId="55cd9893-f844-4ffb-b544-5845e62770b0" providerId="ADAL" clId="{CF57EDF1-907C-6F4F-93D4-FF1000BBA51A}" dt="2022-03-22T21:42:16.619" v="3940" actId="478"/>
          <ac:spMkLst>
            <pc:docMk/>
            <pc:sldMk cId="154677598" sldId="364"/>
            <ac:spMk id="194" creationId="{00000000-0000-0000-0000-000000000000}"/>
          </ac:spMkLst>
        </pc:spChg>
      </pc:sldChg>
      <pc:sldChg chg="modSp add mod">
        <pc:chgData name="Rajat Kumar" userId="55cd9893-f844-4ffb-b544-5845e62770b0" providerId="ADAL" clId="{CF57EDF1-907C-6F4F-93D4-FF1000BBA51A}" dt="2022-03-22T21:42:56.236" v="3978" actId="20577"/>
        <pc:sldMkLst>
          <pc:docMk/>
          <pc:sldMk cId="3463892059" sldId="365"/>
        </pc:sldMkLst>
        <pc:spChg chg="mod">
          <ac:chgData name="Rajat Kumar" userId="55cd9893-f844-4ffb-b544-5845e62770b0" providerId="ADAL" clId="{CF57EDF1-907C-6F4F-93D4-FF1000BBA51A}" dt="2022-03-22T21:42:56.236" v="3978" actId="20577"/>
          <ac:spMkLst>
            <pc:docMk/>
            <pc:sldMk cId="3463892059" sldId="365"/>
            <ac:spMk id="193" creationId="{00000000-0000-0000-0000-000000000000}"/>
          </ac:spMkLst>
        </pc:spChg>
      </pc:sldChg>
      <pc:sldChg chg="addSp delSp modSp add mod">
        <pc:chgData name="Rajat Kumar" userId="55cd9893-f844-4ffb-b544-5845e62770b0" providerId="ADAL" clId="{CF57EDF1-907C-6F4F-93D4-FF1000BBA51A}" dt="2022-03-22T22:46:21.977" v="4435" actId="21"/>
        <pc:sldMkLst>
          <pc:docMk/>
          <pc:sldMk cId="3023959182" sldId="366"/>
        </pc:sldMkLst>
        <pc:spChg chg="mod">
          <ac:chgData name="Rajat Kumar" userId="55cd9893-f844-4ffb-b544-5845e62770b0" providerId="ADAL" clId="{CF57EDF1-907C-6F4F-93D4-FF1000BBA51A}" dt="2022-03-22T22:30:37.545" v="4293" actId="207"/>
          <ac:spMkLst>
            <pc:docMk/>
            <pc:sldMk cId="3023959182" sldId="366"/>
            <ac:spMk id="3" creationId="{8A90CF87-C0C4-4E4B-96BE-171272750B40}"/>
          </ac:spMkLst>
        </pc:spChg>
        <pc:spChg chg="mod">
          <ac:chgData name="Rajat Kumar" userId="55cd9893-f844-4ffb-b544-5845e62770b0" providerId="ADAL" clId="{CF57EDF1-907C-6F4F-93D4-FF1000BBA51A}" dt="2022-03-22T22:41:42.214" v="4399" actId="403"/>
          <ac:spMkLst>
            <pc:docMk/>
            <pc:sldMk cId="3023959182" sldId="366"/>
            <ac:spMk id="4" creationId="{04FA85DD-9C55-46C6-A9C9-E372B2CD8CD6}"/>
          </ac:spMkLst>
        </pc:spChg>
        <pc:spChg chg="mod">
          <ac:chgData name="Rajat Kumar" userId="55cd9893-f844-4ffb-b544-5845e62770b0" providerId="ADAL" clId="{CF57EDF1-907C-6F4F-93D4-FF1000BBA51A}" dt="2022-03-22T22:30:37.545" v="4293" actId="207"/>
          <ac:spMkLst>
            <pc:docMk/>
            <pc:sldMk cId="3023959182" sldId="366"/>
            <ac:spMk id="5" creationId="{44BB75E8-8B46-40D0-BCB6-D5999DB59FEE}"/>
          </ac:spMkLst>
        </pc:spChg>
        <pc:spChg chg="mod">
          <ac:chgData name="Rajat Kumar" userId="55cd9893-f844-4ffb-b544-5845e62770b0" providerId="ADAL" clId="{CF57EDF1-907C-6F4F-93D4-FF1000BBA51A}" dt="2022-03-22T22:42:52.092" v="4408" actId="403"/>
          <ac:spMkLst>
            <pc:docMk/>
            <pc:sldMk cId="3023959182" sldId="366"/>
            <ac:spMk id="6" creationId="{18B5D712-A88C-4A6F-B9C9-6E20EF777AAD}"/>
          </ac:spMkLst>
        </pc:spChg>
        <pc:spChg chg="mod">
          <ac:chgData name="Rajat Kumar" userId="55cd9893-f844-4ffb-b544-5845e62770b0" providerId="ADAL" clId="{CF57EDF1-907C-6F4F-93D4-FF1000BBA51A}" dt="2022-03-22T22:37:03.405" v="4347" actId="1076"/>
          <ac:spMkLst>
            <pc:docMk/>
            <pc:sldMk cId="3023959182" sldId="366"/>
            <ac:spMk id="7" creationId="{A3115A03-46CF-4E04-8A48-E94760D7CC96}"/>
          </ac:spMkLst>
        </pc:spChg>
        <pc:spChg chg="mod">
          <ac:chgData name="Rajat Kumar" userId="55cd9893-f844-4ffb-b544-5845e62770b0" providerId="ADAL" clId="{CF57EDF1-907C-6F4F-93D4-FF1000BBA51A}" dt="2022-03-22T22:42:22.886" v="4402" actId="1076"/>
          <ac:spMkLst>
            <pc:docMk/>
            <pc:sldMk cId="3023959182" sldId="366"/>
            <ac:spMk id="8" creationId="{798CC7F7-E7F7-4D11-82CA-963FE4696E65}"/>
          </ac:spMkLst>
        </pc:spChg>
        <pc:spChg chg="mod">
          <ac:chgData name="Rajat Kumar" userId="55cd9893-f844-4ffb-b544-5845e62770b0" providerId="ADAL" clId="{CF57EDF1-907C-6F4F-93D4-FF1000BBA51A}" dt="2022-03-22T22:30:37.545" v="4293" actId="207"/>
          <ac:spMkLst>
            <pc:docMk/>
            <pc:sldMk cId="3023959182" sldId="366"/>
            <ac:spMk id="9" creationId="{49B806BA-FCF9-4B70-BBA5-A14B322B60EA}"/>
          </ac:spMkLst>
        </pc:spChg>
        <pc:spChg chg="del mod">
          <ac:chgData name="Rajat Kumar" userId="55cd9893-f844-4ffb-b544-5845e62770b0" providerId="ADAL" clId="{CF57EDF1-907C-6F4F-93D4-FF1000BBA51A}" dt="2022-03-22T22:34:14.169" v="4334" actId="478"/>
          <ac:spMkLst>
            <pc:docMk/>
            <pc:sldMk cId="3023959182" sldId="366"/>
            <ac:spMk id="10" creationId="{9006CF24-C13A-4D34-A636-4AC7DC38CE34}"/>
          </ac:spMkLst>
        </pc:spChg>
        <pc:spChg chg="mod">
          <ac:chgData name="Rajat Kumar" userId="55cd9893-f844-4ffb-b544-5845e62770b0" providerId="ADAL" clId="{CF57EDF1-907C-6F4F-93D4-FF1000BBA51A}" dt="2022-03-22T22:46:21.977" v="4435" actId="21"/>
          <ac:spMkLst>
            <pc:docMk/>
            <pc:sldMk cId="3023959182" sldId="366"/>
            <ac:spMk id="11" creationId="{1BC04170-5613-4DBB-8C23-29CAAE3DC84D}"/>
          </ac:spMkLst>
        </pc:spChg>
        <pc:spChg chg="add del mod">
          <ac:chgData name="Rajat Kumar" userId="55cd9893-f844-4ffb-b544-5845e62770b0" providerId="ADAL" clId="{CF57EDF1-907C-6F4F-93D4-FF1000BBA51A}" dt="2022-03-22T22:34:07.171" v="4332" actId="478"/>
          <ac:spMkLst>
            <pc:docMk/>
            <pc:sldMk cId="3023959182" sldId="366"/>
            <ac:spMk id="12" creationId="{F4177196-7DA3-4A49-B336-54E87E178B2B}"/>
          </ac:spMkLst>
        </pc:spChg>
        <pc:spChg chg="add mod">
          <ac:chgData name="Rajat Kumar" userId="55cd9893-f844-4ffb-b544-5845e62770b0" providerId="ADAL" clId="{CF57EDF1-907C-6F4F-93D4-FF1000BBA51A}" dt="2022-03-22T22:42:31.258" v="4405" actId="1076"/>
          <ac:spMkLst>
            <pc:docMk/>
            <pc:sldMk cId="3023959182" sldId="366"/>
            <ac:spMk id="13" creationId="{82A42E72-44B9-8F47-B9B5-8018D3DF953B}"/>
          </ac:spMkLst>
        </pc:spChg>
        <pc:spChg chg="add mod">
          <ac:chgData name="Rajat Kumar" userId="55cd9893-f844-4ffb-b544-5845e62770b0" providerId="ADAL" clId="{CF57EDF1-907C-6F4F-93D4-FF1000BBA51A}" dt="2022-03-22T22:42:26.844" v="4404" actId="1076"/>
          <ac:spMkLst>
            <pc:docMk/>
            <pc:sldMk cId="3023959182" sldId="366"/>
            <ac:spMk id="14" creationId="{22DCE7C0-E9B3-0543-947A-8BE6F9AF548F}"/>
          </ac:spMkLst>
        </pc:spChg>
        <pc:cxnChg chg="add mod">
          <ac:chgData name="Rajat Kumar" userId="55cd9893-f844-4ffb-b544-5845e62770b0" providerId="ADAL" clId="{CF57EDF1-907C-6F4F-93D4-FF1000BBA51A}" dt="2022-03-22T22:41:03.545" v="4384" actId="14100"/>
          <ac:cxnSpMkLst>
            <pc:docMk/>
            <pc:sldMk cId="3023959182" sldId="366"/>
            <ac:cxnSpMk id="15" creationId="{AE5EEDC7-65B4-114E-B47F-3E6AF1A1E2BD}"/>
          </ac:cxnSpMkLst>
        </pc:cxnChg>
        <pc:cxnChg chg="add mod">
          <ac:chgData name="Rajat Kumar" userId="55cd9893-f844-4ffb-b544-5845e62770b0" providerId="ADAL" clId="{CF57EDF1-907C-6F4F-93D4-FF1000BBA51A}" dt="2022-03-22T22:41:08.346" v="4386" actId="1076"/>
          <ac:cxnSpMkLst>
            <pc:docMk/>
            <pc:sldMk cId="3023959182" sldId="366"/>
            <ac:cxnSpMk id="17" creationId="{DB517F14-A2D4-9A43-B4D3-5E8E89A52F11}"/>
          </ac:cxnSpMkLst>
        </pc:cxnChg>
      </pc:sldChg>
      <pc:sldChg chg="modSp add mod ord">
        <pc:chgData name="Rajat Kumar" userId="55cd9893-f844-4ffb-b544-5845e62770b0" providerId="ADAL" clId="{CF57EDF1-907C-6F4F-93D4-FF1000BBA51A}" dt="2022-03-22T22:48:08.882" v="4448" actId="20578"/>
        <pc:sldMkLst>
          <pc:docMk/>
          <pc:sldMk cId="1030114713" sldId="367"/>
        </pc:sldMkLst>
        <pc:spChg chg="mod">
          <ac:chgData name="Rajat Kumar" userId="55cd9893-f844-4ffb-b544-5845e62770b0" providerId="ADAL" clId="{CF57EDF1-907C-6F4F-93D4-FF1000BBA51A}" dt="2022-03-22T22:37:49.566" v="4352" actId="207"/>
          <ac:spMkLst>
            <pc:docMk/>
            <pc:sldMk cId="1030114713" sldId="367"/>
            <ac:spMk id="3" creationId="{5E5B6D9E-CF33-4285-986D-0F69CBA3DD2B}"/>
          </ac:spMkLst>
        </pc:spChg>
        <pc:spChg chg="mod">
          <ac:chgData name="Rajat Kumar" userId="55cd9893-f844-4ffb-b544-5845e62770b0" providerId="ADAL" clId="{CF57EDF1-907C-6F4F-93D4-FF1000BBA51A}" dt="2022-03-22T22:39:20.892" v="4375" actId="404"/>
          <ac:spMkLst>
            <pc:docMk/>
            <pc:sldMk cId="1030114713" sldId="367"/>
            <ac:spMk id="4" creationId="{1149AE04-8580-41D8-BCDC-82E899E11816}"/>
          </ac:spMkLst>
        </pc:spChg>
        <pc:spChg chg="mod">
          <ac:chgData name="Rajat Kumar" userId="55cd9893-f844-4ffb-b544-5845e62770b0" providerId="ADAL" clId="{CF57EDF1-907C-6F4F-93D4-FF1000BBA51A}" dt="2022-03-22T22:38:08.211" v="4359" actId="1076"/>
          <ac:spMkLst>
            <pc:docMk/>
            <pc:sldMk cId="1030114713" sldId="367"/>
            <ac:spMk id="5" creationId="{3F675C42-2F28-43F4-82BE-BAB5789D526C}"/>
          </ac:spMkLst>
        </pc:spChg>
        <pc:spChg chg="mod">
          <ac:chgData name="Rajat Kumar" userId="55cd9893-f844-4ffb-b544-5845e62770b0" providerId="ADAL" clId="{CF57EDF1-907C-6F4F-93D4-FF1000BBA51A}" dt="2022-03-22T22:38:53.579" v="4365" actId="113"/>
          <ac:spMkLst>
            <pc:docMk/>
            <pc:sldMk cId="1030114713" sldId="367"/>
            <ac:spMk id="6" creationId="{E2C00053-03A1-4B08-AF3D-67FCDEBAA0F3}"/>
          </ac:spMkLst>
        </pc:spChg>
        <pc:spChg chg="mod">
          <ac:chgData name="Rajat Kumar" userId="55cd9893-f844-4ffb-b544-5845e62770b0" providerId="ADAL" clId="{CF57EDF1-907C-6F4F-93D4-FF1000BBA51A}" dt="2022-03-22T22:39:15.584" v="4373" actId="1076"/>
          <ac:spMkLst>
            <pc:docMk/>
            <pc:sldMk cId="1030114713" sldId="367"/>
            <ac:spMk id="8" creationId="{DF2DE2A9-F193-4810-9577-270A1122FB05}"/>
          </ac:spMkLst>
        </pc:spChg>
      </pc:sldChg>
      <pc:sldChg chg="addSp delSp modSp new mod ord modClrScheme modShow chgLayout">
        <pc:chgData name="Rajat Kumar" userId="55cd9893-f844-4ffb-b544-5845e62770b0" providerId="ADAL" clId="{CF57EDF1-907C-6F4F-93D4-FF1000BBA51A}" dt="2022-03-22T23:19:50.857" v="4806" actId="207"/>
        <pc:sldMkLst>
          <pc:docMk/>
          <pc:sldMk cId="1944422314" sldId="368"/>
        </pc:sldMkLst>
        <pc:spChg chg="del">
          <ac:chgData name="Rajat Kumar" userId="55cd9893-f844-4ffb-b544-5845e62770b0" providerId="ADAL" clId="{CF57EDF1-907C-6F4F-93D4-FF1000BBA51A}" dt="2022-03-22T22:46:35.159" v="4437" actId="700"/>
          <ac:spMkLst>
            <pc:docMk/>
            <pc:sldMk cId="1944422314" sldId="368"/>
            <ac:spMk id="2" creationId="{4DEBD65C-E973-CA4D-B194-D87441990355}"/>
          </ac:spMkLst>
        </pc:spChg>
        <pc:spChg chg="add mod">
          <ac:chgData name="Rajat Kumar" userId="55cd9893-f844-4ffb-b544-5845e62770b0" providerId="ADAL" clId="{CF57EDF1-907C-6F4F-93D4-FF1000BBA51A}" dt="2022-03-22T23:19:50.857" v="4806" actId="207"/>
          <ac:spMkLst>
            <pc:docMk/>
            <pc:sldMk cId="1944422314" sldId="368"/>
            <ac:spMk id="3" creationId="{53A57DA5-C04F-8042-8EE6-55C5603D13AA}"/>
          </ac:spMkLst>
        </pc:spChg>
      </pc:sldChg>
      <pc:sldChg chg="addSp delSp modSp add mod ord">
        <pc:chgData name="Rajat Kumar" userId="55cd9893-f844-4ffb-b544-5845e62770b0" providerId="ADAL" clId="{CF57EDF1-907C-6F4F-93D4-FF1000BBA51A}" dt="2022-03-22T23:08:53.771" v="4672" actId="478"/>
        <pc:sldMkLst>
          <pc:docMk/>
          <pc:sldMk cId="660914372" sldId="369"/>
        </pc:sldMkLst>
        <pc:spChg chg="add del mod">
          <ac:chgData name="Rajat Kumar" userId="55cd9893-f844-4ffb-b544-5845e62770b0" providerId="ADAL" clId="{CF57EDF1-907C-6F4F-93D4-FF1000BBA51A}" dt="2022-03-22T23:08:53.771" v="4672" actId="478"/>
          <ac:spMkLst>
            <pc:docMk/>
            <pc:sldMk cId="660914372" sldId="369"/>
            <ac:spMk id="3" creationId="{DBBDCCE4-9F79-FA45-A9B1-3E4239D92458}"/>
          </ac:spMkLst>
        </pc:spChg>
        <pc:spChg chg="del">
          <ac:chgData name="Rajat Kumar" userId="55cd9893-f844-4ffb-b544-5845e62770b0" providerId="ADAL" clId="{CF57EDF1-907C-6F4F-93D4-FF1000BBA51A}" dt="2022-03-22T23:08:47.615" v="4671" actId="478"/>
          <ac:spMkLst>
            <pc:docMk/>
            <pc:sldMk cId="660914372" sldId="369"/>
            <ac:spMk id="194" creationId="{00000000-0000-0000-0000-000000000000}"/>
          </ac:spMkLst>
        </pc:spChg>
      </pc:sldChg>
      <pc:sldChg chg="addSp delSp modSp add mod modAnim">
        <pc:chgData name="Rajat Kumar" userId="55cd9893-f844-4ffb-b544-5845e62770b0" providerId="ADAL" clId="{CF57EDF1-907C-6F4F-93D4-FF1000BBA51A}" dt="2022-03-22T23:14:11.348" v="4759" actId="207"/>
        <pc:sldMkLst>
          <pc:docMk/>
          <pc:sldMk cId="2130085104" sldId="370"/>
        </pc:sldMkLst>
        <pc:spChg chg="add del mod">
          <ac:chgData name="Rajat Kumar" userId="55cd9893-f844-4ffb-b544-5845e62770b0" providerId="ADAL" clId="{CF57EDF1-907C-6F4F-93D4-FF1000BBA51A}" dt="2022-03-22T23:14:11.348" v="4759" actId="207"/>
          <ac:spMkLst>
            <pc:docMk/>
            <pc:sldMk cId="2130085104" sldId="370"/>
            <ac:spMk id="3" creationId="{0FFDF8BB-A218-AE4B-8437-B0E93AC80F8D}"/>
          </ac:spMkLst>
        </pc:spChg>
        <pc:spChg chg="add del mod">
          <ac:chgData name="Rajat Kumar" userId="55cd9893-f844-4ffb-b544-5845e62770b0" providerId="ADAL" clId="{CF57EDF1-907C-6F4F-93D4-FF1000BBA51A}" dt="2022-03-22T23:13:52.462" v="4733" actId="478"/>
          <ac:spMkLst>
            <pc:docMk/>
            <pc:sldMk cId="2130085104" sldId="370"/>
            <ac:spMk id="5" creationId="{F0EB1C90-7875-FB4F-9E07-7AF9A046AA8C}"/>
          </ac:spMkLst>
        </pc:spChg>
        <pc:spChg chg="del">
          <ac:chgData name="Rajat Kumar" userId="55cd9893-f844-4ffb-b544-5845e62770b0" providerId="ADAL" clId="{CF57EDF1-907C-6F4F-93D4-FF1000BBA51A}" dt="2022-03-22T23:13:19.109" v="4724" actId="478"/>
          <ac:spMkLst>
            <pc:docMk/>
            <pc:sldMk cId="2130085104" sldId="370"/>
            <ac:spMk id="165" creationId="{00000000-0000-0000-0000-000000000000}"/>
          </ac:spMkLst>
        </pc:spChg>
        <pc:spChg chg="del">
          <ac:chgData name="Rajat Kumar" userId="55cd9893-f844-4ffb-b544-5845e62770b0" providerId="ADAL" clId="{CF57EDF1-907C-6F4F-93D4-FF1000BBA51A}" dt="2022-03-22T23:13:19.109" v="4724" actId="478"/>
          <ac:spMkLst>
            <pc:docMk/>
            <pc:sldMk cId="2130085104" sldId="370"/>
            <ac:spMk id="166" creationId="{00000000-0000-0000-0000-000000000000}"/>
          </ac:spMkLst>
        </pc:spChg>
        <pc:picChg chg="add mod">
          <ac:chgData name="Rajat Kumar" userId="55cd9893-f844-4ffb-b544-5845e62770b0" providerId="ADAL" clId="{CF57EDF1-907C-6F4F-93D4-FF1000BBA51A}" dt="2022-03-22T23:13:52.033" v="4732" actId="1076"/>
          <ac:picMkLst>
            <pc:docMk/>
            <pc:sldMk cId="2130085104" sldId="370"/>
            <ac:picMk id="8" creationId="{BA16FACB-C82E-F04F-9B9B-B1DB14E7D386}"/>
          </ac:picMkLst>
        </pc:picChg>
      </pc:sldChg>
      <pc:sldMasterChg chg="addSp delSp modSp mod addSldLayout delSldLayout modSldLayout">
        <pc:chgData name="Rajat Kumar" userId="55cd9893-f844-4ffb-b544-5845e62770b0" providerId="ADAL" clId="{CF57EDF1-907C-6F4F-93D4-FF1000BBA51A}" dt="2022-03-22T23:19:48.935" v="4799" actId="2696"/>
        <pc:sldMasterMkLst>
          <pc:docMk/>
          <pc:sldMasterMk cId="0" sldId="2147483676"/>
        </pc:sldMasterMkLst>
        <pc:grpChg chg="del">
          <ac:chgData name="Rajat Kumar" userId="55cd9893-f844-4ffb-b544-5845e62770b0" providerId="ADAL" clId="{CF57EDF1-907C-6F4F-93D4-FF1000BBA51A}" dt="2022-03-22T15:57:13.894" v="37" actId="478"/>
          <ac:grpSpMkLst>
            <pc:docMk/>
            <pc:sldMasterMk cId="0" sldId="2147483676"/>
            <ac:grpSpMk id="4" creationId="{599430F9-81BA-1545-AF40-9F37F936A540}"/>
          </ac:grpSpMkLst>
        </pc:grpChg>
        <pc:picChg chg="add mod">
          <ac:chgData name="Rajat Kumar" userId="55cd9893-f844-4ffb-b544-5845e62770b0" providerId="ADAL" clId="{CF57EDF1-907C-6F4F-93D4-FF1000BBA51A}" dt="2022-03-22T15:57:43.831" v="42" actId="1076"/>
          <ac:picMkLst>
            <pc:docMk/>
            <pc:sldMasterMk cId="0" sldId="2147483676"/>
            <ac:picMk id="9" creationId="{3720E220-430C-1340-9EB4-0B7F411ADCA9}"/>
          </ac:picMkLst>
        </pc:picChg>
        <pc:sldLayoutChg chg="del">
          <pc:chgData name="Rajat Kumar" userId="55cd9893-f844-4ffb-b544-5845e62770b0" providerId="ADAL" clId="{CF57EDF1-907C-6F4F-93D4-FF1000BBA51A}" dt="2022-03-22T23:12:08.186" v="4708" actId="2696"/>
          <pc:sldLayoutMkLst>
            <pc:docMk/>
            <pc:sldMasterMk cId="0" sldId="2147483676"/>
            <pc:sldLayoutMk cId="0" sldId="2147483650"/>
          </pc:sldLayoutMkLst>
        </pc:sldLayoutChg>
        <pc:sldLayoutChg chg="del">
          <pc:chgData name="Rajat Kumar" userId="55cd9893-f844-4ffb-b544-5845e62770b0" providerId="ADAL" clId="{CF57EDF1-907C-6F4F-93D4-FF1000BBA51A}" dt="2022-03-22T21:45:23.922" v="3986" actId="2696"/>
          <pc:sldLayoutMkLst>
            <pc:docMk/>
            <pc:sldMasterMk cId="0" sldId="2147483676"/>
            <pc:sldLayoutMk cId="0" sldId="2147483658"/>
          </pc:sldLayoutMkLst>
        </pc:sldLayoutChg>
        <pc:sldLayoutChg chg="del">
          <pc:chgData name="Rajat Kumar" userId="55cd9893-f844-4ffb-b544-5845e62770b0" providerId="ADAL" clId="{CF57EDF1-907C-6F4F-93D4-FF1000BBA51A}" dt="2022-03-22T23:12:08.186" v="4708" actId="2696"/>
          <pc:sldLayoutMkLst>
            <pc:docMk/>
            <pc:sldMasterMk cId="0" sldId="2147483676"/>
            <pc:sldLayoutMk cId="0" sldId="2147483660"/>
          </pc:sldLayoutMkLst>
        </pc:sldLayoutChg>
        <pc:sldLayoutChg chg="del">
          <pc:chgData name="Rajat Kumar" userId="55cd9893-f844-4ffb-b544-5845e62770b0" providerId="ADAL" clId="{CF57EDF1-907C-6F4F-93D4-FF1000BBA51A}" dt="2022-03-22T23:12:08.186" v="4708" actId="2696"/>
          <pc:sldLayoutMkLst>
            <pc:docMk/>
            <pc:sldMasterMk cId="0" sldId="2147483676"/>
            <pc:sldLayoutMk cId="3488288519" sldId="2147483679"/>
          </pc:sldLayoutMkLst>
        </pc:sldLayoutChg>
        <pc:sldLayoutChg chg="del">
          <pc:chgData name="Rajat Kumar" userId="55cd9893-f844-4ffb-b544-5845e62770b0" providerId="ADAL" clId="{CF57EDF1-907C-6F4F-93D4-FF1000BBA51A}" dt="2022-03-22T23:12:08.186" v="4708" actId="2696"/>
          <pc:sldLayoutMkLst>
            <pc:docMk/>
            <pc:sldMasterMk cId="0" sldId="2147483676"/>
            <pc:sldLayoutMk cId="0" sldId="2147483680"/>
          </pc:sldLayoutMkLst>
        </pc:sldLayoutChg>
        <pc:sldLayoutChg chg="del">
          <pc:chgData name="Rajat Kumar" userId="55cd9893-f844-4ffb-b544-5845e62770b0" providerId="ADAL" clId="{CF57EDF1-907C-6F4F-93D4-FF1000BBA51A}" dt="2022-03-22T21:45:32.952" v="3988" actId="2696"/>
          <pc:sldLayoutMkLst>
            <pc:docMk/>
            <pc:sldMasterMk cId="0" sldId="2147483676"/>
            <pc:sldLayoutMk cId="0" sldId="2147483681"/>
          </pc:sldLayoutMkLst>
        </pc:sldLayoutChg>
        <pc:sldLayoutChg chg="del">
          <pc:chgData name="Rajat Kumar" userId="55cd9893-f844-4ffb-b544-5845e62770b0" providerId="ADAL" clId="{CF57EDF1-907C-6F4F-93D4-FF1000BBA51A}" dt="2022-03-22T21:45:28.852" v="3987" actId="2696"/>
          <pc:sldLayoutMkLst>
            <pc:docMk/>
            <pc:sldMasterMk cId="0" sldId="2147483676"/>
            <pc:sldLayoutMk cId="0" sldId="2147483682"/>
          </pc:sldLayoutMkLst>
        </pc:sldLayoutChg>
        <pc:sldLayoutChg chg="del">
          <pc:chgData name="Rajat Kumar" userId="55cd9893-f844-4ffb-b544-5845e62770b0" providerId="ADAL" clId="{CF57EDF1-907C-6F4F-93D4-FF1000BBA51A}" dt="2022-03-22T21:45:34.669" v="3989" actId="2696"/>
          <pc:sldLayoutMkLst>
            <pc:docMk/>
            <pc:sldMasterMk cId="0" sldId="2147483676"/>
            <pc:sldLayoutMk cId="0" sldId="2147483683"/>
          </pc:sldLayoutMkLst>
        </pc:sldLayoutChg>
        <pc:sldLayoutChg chg="del">
          <pc:chgData name="Rajat Kumar" userId="55cd9893-f844-4ffb-b544-5845e62770b0" providerId="ADAL" clId="{CF57EDF1-907C-6F4F-93D4-FF1000BBA51A}" dt="2022-03-22T21:45:35.569" v="3990" actId="2696"/>
          <pc:sldLayoutMkLst>
            <pc:docMk/>
            <pc:sldMasterMk cId="0" sldId="2147483676"/>
            <pc:sldLayoutMk cId="0" sldId="2147483684"/>
          </pc:sldLayoutMkLst>
        </pc:sldLayoutChg>
        <pc:sldLayoutChg chg="del">
          <pc:chgData name="Rajat Kumar" userId="55cd9893-f844-4ffb-b544-5845e62770b0" providerId="ADAL" clId="{CF57EDF1-907C-6F4F-93D4-FF1000BBA51A}" dt="2022-03-22T21:45:17.742" v="3985" actId="2696"/>
          <pc:sldLayoutMkLst>
            <pc:docMk/>
            <pc:sldMasterMk cId="0" sldId="2147483676"/>
            <pc:sldLayoutMk cId="0" sldId="2147483685"/>
          </pc:sldLayoutMkLst>
        </pc:sldLayoutChg>
        <pc:sldLayoutChg chg="modSp mod">
          <pc:chgData name="Rajat Kumar" userId="55cd9893-f844-4ffb-b544-5845e62770b0" providerId="ADAL" clId="{CF57EDF1-907C-6F4F-93D4-FF1000BBA51A}" dt="2022-03-22T18:25:25.615" v="1629" actId="207"/>
          <pc:sldLayoutMkLst>
            <pc:docMk/>
            <pc:sldMasterMk cId="0" sldId="2147483676"/>
            <pc:sldLayoutMk cId="399591524" sldId="2147483686"/>
          </pc:sldLayoutMkLst>
          <pc:spChg chg="mod">
            <ac:chgData name="Rajat Kumar" userId="55cd9893-f844-4ffb-b544-5845e62770b0" providerId="ADAL" clId="{CF57EDF1-907C-6F4F-93D4-FF1000BBA51A}" dt="2022-03-22T18:25:25.615" v="1629" actId="207"/>
            <ac:spMkLst>
              <pc:docMk/>
              <pc:sldMasterMk cId="0" sldId="2147483676"/>
              <pc:sldLayoutMk cId="399591524" sldId="2147483686"/>
              <ac:spMk id="4" creationId="{AC7DE035-3363-4BC0-A112-30D9B14B1618}"/>
            </ac:spMkLst>
          </pc:spChg>
        </pc:sldLayoutChg>
        <pc:sldLayoutChg chg="delSp modSp mod">
          <pc:chgData name="Rajat Kumar" userId="55cd9893-f844-4ffb-b544-5845e62770b0" providerId="ADAL" clId="{CF57EDF1-907C-6F4F-93D4-FF1000BBA51A}" dt="2022-03-22T21:44:49.839" v="3984" actId="478"/>
          <pc:sldLayoutMkLst>
            <pc:docMk/>
            <pc:sldMasterMk cId="0" sldId="2147483676"/>
            <pc:sldLayoutMk cId="505547758" sldId="2147483688"/>
          </pc:sldLayoutMkLst>
          <pc:spChg chg="mod">
            <ac:chgData name="Rajat Kumar" userId="55cd9893-f844-4ffb-b544-5845e62770b0" providerId="ADAL" clId="{CF57EDF1-907C-6F4F-93D4-FF1000BBA51A}" dt="2022-03-22T21:44:48.615" v="3983" actId="207"/>
            <ac:spMkLst>
              <pc:docMk/>
              <pc:sldMasterMk cId="0" sldId="2147483676"/>
              <pc:sldLayoutMk cId="505547758" sldId="2147483688"/>
              <ac:spMk id="7" creationId="{CF957FAC-9D6B-49C7-B203-1337FCDE0B91}"/>
            </ac:spMkLst>
          </pc:spChg>
          <pc:spChg chg="mod">
            <ac:chgData name="Rajat Kumar" userId="55cd9893-f844-4ffb-b544-5845e62770b0" providerId="ADAL" clId="{CF57EDF1-907C-6F4F-93D4-FF1000BBA51A}" dt="2022-03-22T21:44:48.615" v="3983" actId="207"/>
            <ac:spMkLst>
              <pc:docMk/>
              <pc:sldMasterMk cId="0" sldId="2147483676"/>
              <pc:sldLayoutMk cId="505547758" sldId="2147483688"/>
              <ac:spMk id="8" creationId="{BDE371AA-211B-4EE7-A3E3-1578821727CF}"/>
            </ac:spMkLst>
          </pc:spChg>
          <pc:spChg chg="mod">
            <ac:chgData name="Rajat Kumar" userId="55cd9893-f844-4ffb-b544-5845e62770b0" providerId="ADAL" clId="{CF57EDF1-907C-6F4F-93D4-FF1000BBA51A}" dt="2022-03-22T21:44:48.615" v="3983" actId="207"/>
            <ac:spMkLst>
              <pc:docMk/>
              <pc:sldMasterMk cId="0" sldId="2147483676"/>
              <pc:sldLayoutMk cId="505547758" sldId="2147483688"/>
              <ac:spMk id="9" creationId="{44134743-30D3-4EC5-9E55-26E934EFDB6F}"/>
            </ac:spMkLst>
          </pc:spChg>
          <pc:spChg chg="mod">
            <ac:chgData name="Rajat Kumar" userId="55cd9893-f844-4ffb-b544-5845e62770b0" providerId="ADAL" clId="{CF57EDF1-907C-6F4F-93D4-FF1000BBA51A}" dt="2022-03-22T21:44:48.615" v="3983" actId="207"/>
            <ac:spMkLst>
              <pc:docMk/>
              <pc:sldMasterMk cId="0" sldId="2147483676"/>
              <pc:sldLayoutMk cId="505547758" sldId="2147483688"/>
              <ac:spMk id="10" creationId="{F4F2BD4F-51BF-4166-8A46-A1E25B46FC3C}"/>
            </ac:spMkLst>
          </pc:spChg>
          <pc:grpChg chg="del mod">
            <ac:chgData name="Rajat Kumar" userId="55cd9893-f844-4ffb-b544-5845e62770b0" providerId="ADAL" clId="{CF57EDF1-907C-6F4F-93D4-FF1000BBA51A}" dt="2022-03-22T21:44:49.839" v="3984" actId="478"/>
            <ac:grpSpMkLst>
              <pc:docMk/>
              <pc:sldMasterMk cId="0" sldId="2147483676"/>
              <pc:sldLayoutMk cId="505547758" sldId="2147483688"/>
              <ac:grpSpMk id="6" creationId="{DA02B7AC-D43C-490E-A2A7-74DB7A74E921}"/>
            </ac:grpSpMkLst>
          </pc:grpChg>
        </pc:sldLayoutChg>
        <pc:sldLayoutChg chg="delSp mod">
          <pc:chgData name="Rajat Kumar" userId="55cd9893-f844-4ffb-b544-5845e62770b0" providerId="ADAL" clId="{CF57EDF1-907C-6F4F-93D4-FF1000BBA51A}" dt="2022-03-22T21:45:50.136" v="3991" actId="478"/>
          <pc:sldLayoutMkLst>
            <pc:docMk/>
            <pc:sldMasterMk cId="0" sldId="2147483676"/>
            <pc:sldLayoutMk cId="1809811385" sldId="2147483689"/>
          </pc:sldLayoutMkLst>
          <pc:spChg chg="del">
            <ac:chgData name="Rajat Kumar" userId="55cd9893-f844-4ffb-b544-5845e62770b0" providerId="ADAL" clId="{CF57EDF1-907C-6F4F-93D4-FF1000BBA51A}" dt="2022-03-22T21:45:50.136" v="3991" actId="478"/>
            <ac:spMkLst>
              <pc:docMk/>
              <pc:sldMasterMk cId="0" sldId="2147483676"/>
              <pc:sldLayoutMk cId="1809811385" sldId="2147483689"/>
              <ac:spMk id="4" creationId="{A0875A7D-A1CC-464F-909F-B5083E5C56F0}"/>
            </ac:spMkLst>
          </pc:spChg>
        </pc:sldLayoutChg>
        <pc:sldLayoutChg chg="add del">
          <pc:chgData name="Rajat Kumar" userId="55cd9893-f844-4ffb-b544-5845e62770b0" providerId="ADAL" clId="{CF57EDF1-907C-6F4F-93D4-FF1000BBA51A}" dt="2022-03-22T23:19:48.935" v="4799" actId="2696"/>
          <pc:sldLayoutMkLst>
            <pc:docMk/>
            <pc:sldMasterMk cId="0" sldId="2147483676"/>
            <pc:sldLayoutMk cId="661256054" sldId="2147483693"/>
          </pc:sldLayoutMkLst>
        </pc:sldLayoutChg>
        <pc:sldLayoutChg chg="del">
          <pc:chgData name="Rajat Kumar" userId="55cd9893-f844-4ffb-b544-5845e62770b0" providerId="ADAL" clId="{CF57EDF1-907C-6F4F-93D4-FF1000BBA51A}" dt="2022-03-22T23:09:09.829" v="4673" actId="2696"/>
          <pc:sldLayoutMkLst>
            <pc:docMk/>
            <pc:sldMasterMk cId="0" sldId="2147483676"/>
            <pc:sldLayoutMk cId="2950889323" sldId="2147483694"/>
          </pc:sldLayoutMkLst>
        </pc:sldLayoutChg>
        <pc:sldLayoutChg chg="delSp mod">
          <pc:chgData name="Rajat Kumar" userId="55cd9893-f844-4ffb-b544-5845e62770b0" providerId="ADAL" clId="{CF57EDF1-907C-6F4F-93D4-FF1000BBA51A}" dt="2022-03-22T22:59:48.763" v="4580" actId="478"/>
          <pc:sldLayoutMkLst>
            <pc:docMk/>
            <pc:sldMasterMk cId="0" sldId="2147483676"/>
            <pc:sldLayoutMk cId="85521414" sldId="2147483695"/>
          </pc:sldLayoutMkLst>
          <pc:spChg chg="del">
            <ac:chgData name="Rajat Kumar" userId="55cd9893-f844-4ffb-b544-5845e62770b0" providerId="ADAL" clId="{CF57EDF1-907C-6F4F-93D4-FF1000BBA51A}" dt="2022-03-22T22:59:48.763" v="4580" actId="478"/>
            <ac:spMkLst>
              <pc:docMk/>
              <pc:sldMasterMk cId="0" sldId="2147483676"/>
              <pc:sldLayoutMk cId="85521414" sldId="2147483695"/>
              <ac:spMk id="9" creationId="{DC6C5157-6CD0-4321-A04E-C1CB8E43760A}"/>
            </ac:spMkLst>
          </pc:spChg>
          <pc:spChg chg="del">
            <ac:chgData name="Rajat Kumar" userId="55cd9893-f844-4ffb-b544-5845e62770b0" providerId="ADAL" clId="{CF57EDF1-907C-6F4F-93D4-FF1000BBA51A}" dt="2022-03-22T22:59:48.763" v="4580" actId="478"/>
            <ac:spMkLst>
              <pc:docMk/>
              <pc:sldMasterMk cId="0" sldId="2147483676"/>
              <pc:sldLayoutMk cId="85521414" sldId="2147483695"/>
              <ac:spMk id="10" creationId="{B2F3DC46-440C-434D-A6DC-2C975D70DCF0}"/>
            </ac:spMkLst>
          </pc:spChg>
          <pc:spChg chg="del">
            <ac:chgData name="Rajat Kumar" userId="55cd9893-f844-4ffb-b544-5845e62770b0" providerId="ADAL" clId="{CF57EDF1-907C-6F4F-93D4-FF1000BBA51A}" dt="2022-03-22T22:59:48.763" v="4580" actId="478"/>
            <ac:spMkLst>
              <pc:docMk/>
              <pc:sldMasterMk cId="0" sldId="2147483676"/>
              <pc:sldLayoutMk cId="85521414" sldId="2147483695"/>
              <ac:spMk id="12" creationId="{50225D39-AEA5-414B-83C3-5BF39EAEB555}"/>
            </ac:spMkLst>
          </pc:spChg>
          <pc:grpChg chg="del">
            <ac:chgData name="Rajat Kumar" userId="55cd9893-f844-4ffb-b544-5845e62770b0" providerId="ADAL" clId="{CF57EDF1-907C-6F4F-93D4-FF1000BBA51A}" dt="2022-03-22T22:59:48.763" v="4580" actId="478"/>
            <ac:grpSpMkLst>
              <pc:docMk/>
              <pc:sldMasterMk cId="0" sldId="2147483676"/>
              <pc:sldLayoutMk cId="85521414" sldId="2147483695"/>
              <ac:grpSpMk id="5" creationId="{0369F592-4059-470D-8EDA-1126F7B7CD47}"/>
            </ac:grpSpMkLst>
          </pc:grpChg>
          <pc:grpChg chg="del">
            <ac:chgData name="Rajat Kumar" userId="55cd9893-f844-4ffb-b544-5845e62770b0" providerId="ADAL" clId="{CF57EDF1-907C-6F4F-93D4-FF1000BBA51A}" dt="2022-03-22T22:59:48.763" v="4580" actId="478"/>
            <ac:grpSpMkLst>
              <pc:docMk/>
              <pc:sldMasterMk cId="0" sldId="2147483676"/>
              <pc:sldLayoutMk cId="85521414" sldId="2147483695"/>
              <ac:grpSpMk id="15" creationId="{FAFE2295-55D1-421E-B159-8C597BD71AFA}"/>
            </ac:grpSpMkLst>
          </pc:grpChg>
          <pc:grpChg chg="del">
            <ac:chgData name="Rajat Kumar" userId="55cd9893-f844-4ffb-b544-5845e62770b0" providerId="ADAL" clId="{CF57EDF1-907C-6F4F-93D4-FF1000BBA51A}" dt="2022-03-22T22:59:48.763" v="4580" actId="478"/>
            <ac:grpSpMkLst>
              <pc:docMk/>
              <pc:sldMasterMk cId="0" sldId="2147483676"/>
              <pc:sldLayoutMk cId="85521414" sldId="2147483695"/>
              <ac:grpSpMk id="22" creationId="{AB85EBAE-42AA-4028-AFDA-548D1EBFF9EE}"/>
            </ac:grpSpMkLst>
          </pc:grpChg>
        </pc:sldLayoutChg>
      </pc:sldMasterChg>
    </pc:docChg>
  </pc:docChgLst>
  <pc:docChgLst>
    <pc:chgData name="Maria Paz Picasso Alarco" userId="S::mariapaz.picasso@student.ie.edu::3c64e49d-cee9-44f8-bbc6-c456f31e154d" providerId="AD" clId="Web-{7EADD00B-9E30-8122-E0AE-BD967D723C93}"/>
    <pc:docChg chg="modSld">
      <pc:chgData name="Maria Paz Picasso Alarco" userId="S::mariapaz.picasso@student.ie.edu::3c64e49d-cee9-44f8-bbc6-c456f31e154d" providerId="AD" clId="Web-{7EADD00B-9E30-8122-E0AE-BD967D723C93}" dt="2022-03-22T22:27:50.983" v="2082"/>
      <pc:docMkLst>
        <pc:docMk/>
      </pc:docMkLst>
      <pc:sldChg chg="modNotes">
        <pc:chgData name="Maria Paz Picasso Alarco" userId="S::mariapaz.picasso@student.ie.edu::3c64e49d-cee9-44f8-bbc6-c456f31e154d" providerId="AD" clId="Web-{7EADD00B-9E30-8122-E0AE-BD967D723C93}" dt="2022-03-22T22:23:27.836" v="2034"/>
        <pc:sldMkLst>
          <pc:docMk/>
          <pc:sldMk cId="0" sldId="256"/>
        </pc:sldMkLst>
      </pc:sldChg>
      <pc:sldChg chg="modNotes">
        <pc:chgData name="Maria Paz Picasso Alarco" userId="S::mariapaz.picasso@student.ie.edu::3c64e49d-cee9-44f8-bbc6-c456f31e154d" providerId="AD" clId="Web-{7EADD00B-9E30-8122-E0AE-BD967D723C93}" dt="2022-03-22T22:27:50.983" v="2082"/>
        <pc:sldMkLst>
          <pc:docMk/>
          <pc:sldMk cId="2057451550" sldId="353"/>
        </pc:sldMkLst>
      </pc:sldChg>
      <pc:sldChg chg="modNotes">
        <pc:chgData name="Maria Paz Picasso Alarco" userId="S::mariapaz.picasso@student.ie.edu::3c64e49d-cee9-44f8-bbc6-c456f31e154d" providerId="AD" clId="Web-{7EADD00B-9E30-8122-E0AE-BD967D723C93}" dt="2022-03-22T22:27:34.498" v="2079"/>
        <pc:sldMkLst>
          <pc:docMk/>
          <pc:sldMk cId="1402834093" sldId="354"/>
        </pc:sldMkLst>
      </pc:sldChg>
      <pc:sldChg chg="modNotes">
        <pc:chgData name="Maria Paz Picasso Alarco" userId="S::mariapaz.picasso@student.ie.edu::3c64e49d-cee9-44f8-bbc6-c456f31e154d" providerId="AD" clId="Web-{7EADD00B-9E30-8122-E0AE-BD967D723C93}" dt="2022-03-22T22:18:00.860" v="1864"/>
        <pc:sldMkLst>
          <pc:docMk/>
          <pc:sldMk cId="222214278" sldId="355"/>
        </pc:sldMkLst>
      </pc:sldChg>
      <pc:sldChg chg="modSp modNotes">
        <pc:chgData name="Maria Paz Picasso Alarco" userId="S::mariapaz.picasso@student.ie.edu::3c64e49d-cee9-44f8-bbc6-c456f31e154d" providerId="AD" clId="Web-{7EADD00B-9E30-8122-E0AE-BD967D723C93}" dt="2022-03-22T22:17:13.015" v="1855"/>
        <pc:sldMkLst>
          <pc:docMk/>
          <pc:sldMk cId="1351007108" sldId="356"/>
        </pc:sldMkLst>
        <pc:spChg chg="mod">
          <ac:chgData name="Maria Paz Picasso Alarco" userId="S::mariapaz.picasso@student.ie.edu::3c64e49d-cee9-44f8-bbc6-c456f31e154d" providerId="AD" clId="Web-{7EADD00B-9E30-8122-E0AE-BD967D723C93}" dt="2022-03-22T22:11:47.257" v="1429" actId="20577"/>
          <ac:spMkLst>
            <pc:docMk/>
            <pc:sldMk cId="1351007108" sldId="356"/>
            <ac:spMk id="13" creationId="{BFC843F8-7150-D542-BF13-BF5D860CBABA}"/>
          </ac:spMkLst>
        </pc:spChg>
      </pc:sldChg>
      <pc:sldChg chg="modNotes">
        <pc:chgData name="Maria Paz Picasso Alarco" userId="S::mariapaz.picasso@student.ie.edu::3c64e49d-cee9-44f8-bbc6-c456f31e154d" providerId="AD" clId="Web-{7EADD00B-9E30-8122-E0AE-BD967D723C93}" dt="2022-03-22T22:19:43.065" v="1932"/>
        <pc:sldMkLst>
          <pc:docMk/>
          <pc:sldMk cId="3415383894" sldId="358"/>
        </pc:sldMkLst>
      </pc:sldChg>
      <pc:sldChg chg="modNotes">
        <pc:chgData name="Maria Paz Picasso Alarco" userId="S::mariapaz.picasso@student.ie.edu::3c64e49d-cee9-44f8-bbc6-c456f31e154d" providerId="AD" clId="Web-{7EADD00B-9E30-8122-E0AE-BD967D723C93}" dt="2022-03-22T22:21:51.553" v="1991"/>
        <pc:sldMkLst>
          <pc:docMk/>
          <pc:sldMk cId="2307410768" sldId="359"/>
        </pc:sldMkLst>
      </pc:sldChg>
      <pc:sldChg chg="modNotes">
        <pc:chgData name="Maria Paz Picasso Alarco" userId="S::mariapaz.picasso@student.ie.edu::3c64e49d-cee9-44f8-bbc6-c456f31e154d" providerId="AD" clId="Web-{7EADD00B-9E30-8122-E0AE-BD967D723C93}" dt="2022-03-22T22:22:46.960" v="2029"/>
        <pc:sldMkLst>
          <pc:docMk/>
          <pc:sldMk cId="3807616956" sldId="361"/>
        </pc:sldMkLst>
      </pc:sldChg>
    </pc:docChg>
  </pc:docChgLst>
  <pc:docChgLst>
    <pc:chgData name="Olga Sukhorukova" userId="1ebc61f4-7e72-487c-9ea4-8fc8ee7be42d" providerId="ADAL" clId="{4489C097-536B-4174-AE52-1E3F2E4A4827}"/>
    <pc:docChg chg="modSld">
      <pc:chgData name="Olga Sukhorukova" userId="1ebc61f4-7e72-487c-9ea4-8fc8ee7be42d" providerId="ADAL" clId="{4489C097-536B-4174-AE52-1E3F2E4A4827}" dt="2022-03-22T21:16:49.521" v="39" actId="5793"/>
      <pc:docMkLst>
        <pc:docMk/>
      </pc:docMkLst>
      <pc:sldChg chg="modNotesTx">
        <pc:chgData name="Olga Sukhorukova" userId="1ebc61f4-7e72-487c-9ea4-8fc8ee7be42d" providerId="ADAL" clId="{4489C097-536B-4174-AE52-1E3F2E4A4827}" dt="2022-03-22T21:16:42.148" v="38" actId="20577"/>
        <pc:sldMkLst>
          <pc:docMk/>
          <pc:sldMk cId="3741659294" sldId="275"/>
        </pc:sldMkLst>
      </pc:sldChg>
      <pc:sldChg chg="modNotesTx">
        <pc:chgData name="Olga Sukhorukova" userId="1ebc61f4-7e72-487c-9ea4-8fc8ee7be42d" providerId="ADAL" clId="{4489C097-536B-4174-AE52-1E3F2E4A4827}" dt="2022-03-22T21:16:34.795" v="32" actId="20577"/>
        <pc:sldMkLst>
          <pc:docMk/>
          <pc:sldMk cId="2438712959" sldId="284"/>
        </pc:sldMkLst>
      </pc:sldChg>
      <pc:sldChg chg="modNotesTx">
        <pc:chgData name="Olga Sukhorukova" userId="1ebc61f4-7e72-487c-9ea4-8fc8ee7be42d" providerId="ADAL" clId="{4489C097-536B-4174-AE52-1E3F2E4A4827}" dt="2022-03-22T21:15:32.666" v="9" actId="20577"/>
        <pc:sldMkLst>
          <pc:docMk/>
          <pc:sldMk cId="2057451550" sldId="353"/>
        </pc:sldMkLst>
      </pc:sldChg>
      <pc:sldChg chg="modSp mod modNotesTx">
        <pc:chgData name="Olga Sukhorukova" userId="1ebc61f4-7e72-487c-9ea4-8fc8ee7be42d" providerId="ADAL" clId="{4489C097-536B-4174-AE52-1E3F2E4A4827}" dt="2022-03-22T21:16:01.274" v="16" actId="404"/>
        <pc:sldMkLst>
          <pc:docMk/>
          <pc:sldMk cId="1402834093" sldId="354"/>
        </pc:sldMkLst>
        <pc:spChg chg="mod">
          <ac:chgData name="Olga Sukhorukova" userId="1ebc61f4-7e72-487c-9ea4-8fc8ee7be42d" providerId="ADAL" clId="{4489C097-536B-4174-AE52-1E3F2E4A4827}" dt="2022-03-22T21:16:01.274" v="16" actId="404"/>
          <ac:spMkLst>
            <pc:docMk/>
            <pc:sldMk cId="1402834093" sldId="354"/>
            <ac:spMk id="456" creationId="{00000000-0000-0000-0000-000000000000}"/>
          </ac:spMkLst>
        </pc:spChg>
      </pc:sldChg>
      <pc:sldChg chg="modNotesTx">
        <pc:chgData name="Olga Sukhorukova" userId="1ebc61f4-7e72-487c-9ea4-8fc8ee7be42d" providerId="ADAL" clId="{4489C097-536B-4174-AE52-1E3F2E4A4827}" dt="2022-03-22T21:15:19.756" v="2" actId="20577"/>
        <pc:sldMkLst>
          <pc:docMk/>
          <pc:sldMk cId="222214278" sldId="355"/>
        </pc:sldMkLst>
      </pc:sldChg>
      <pc:sldChg chg="modNotesTx">
        <pc:chgData name="Olga Sukhorukova" userId="1ebc61f4-7e72-487c-9ea4-8fc8ee7be42d" providerId="ADAL" clId="{4489C097-536B-4174-AE52-1E3F2E4A4827}" dt="2022-03-22T21:15:27.691" v="6" actId="20577"/>
        <pc:sldMkLst>
          <pc:docMk/>
          <pc:sldMk cId="1351007108" sldId="356"/>
        </pc:sldMkLst>
      </pc:sldChg>
      <pc:sldChg chg="modNotesTx">
        <pc:chgData name="Olga Sukhorukova" userId="1ebc61f4-7e72-487c-9ea4-8fc8ee7be42d" providerId="ADAL" clId="{4489C097-536B-4174-AE52-1E3F2E4A4827}" dt="2022-03-22T21:16:11.461" v="21" actId="20577"/>
        <pc:sldMkLst>
          <pc:docMk/>
          <pc:sldMk cId="3746628919" sldId="357"/>
        </pc:sldMkLst>
      </pc:sldChg>
      <pc:sldChg chg="modNotesTx">
        <pc:chgData name="Olga Sukhorukova" userId="1ebc61f4-7e72-487c-9ea4-8fc8ee7be42d" providerId="ADAL" clId="{4489C097-536B-4174-AE52-1E3F2E4A4827}" dt="2022-03-22T21:16:19.310" v="26" actId="20577"/>
        <pc:sldMkLst>
          <pc:docMk/>
          <pc:sldMk cId="3415383894" sldId="358"/>
        </pc:sldMkLst>
      </pc:sldChg>
      <pc:sldChg chg="modNotesTx">
        <pc:chgData name="Olga Sukhorukova" userId="1ebc61f4-7e72-487c-9ea4-8fc8ee7be42d" providerId="ADAL" clId="{4489C097-536B-4174-AE52-1E3F2E4A4827}" dt="2022-03-22T21:16:49.521" v="39" actId="5793"/>
        <pc:sldMkLst>
          <pc:docMk/>
          <pc:sldMk cId="2307410768" sldId="359"/>
        </pc:sldMkLst>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jpeg>
</file>

<file path=ppt/media/image19.jpeg>
</file>

<file path=ppt/media/image2.png>
</file>

<file path=ppt/media/image20.jpeg>
</file>

<file path=ppt/media/image21.jpeg>
</file>

<file path=ppt/media/image2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marketsandmarkets.com/Market-Reports/learning-management-systems-market-1266.html?gclid=CjwKCAiA1JGRBhBSEiwAxXblwRD_-EVYLmn_JNopZ6Zgs1rEDRqqbPobAVet140zCZxV-mqOHoeauBoC2KkQAvD_BwE"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a:t>Introduction – Paz Slides 1-5</a:t>
            </a:r>
          </a:p>
          <a:p>
            <a:pPr marL="0" lvl="0" indent="0" algn="l" rtl="0">
              <a:spcBef>
                <a:spcPts val="0"/>
              </a:spcBef>
              <a:spcAft>
                <a:spcPts val="0"/>
              </a:spcAft>
              <a:buNone/>
            </a:pPr>
            <a:r>
              <a:rPr lang="en-US" sz="1600"/>
              <a:t>Application – Rajat 6-15</a:t>
            </a:r>
          </a:p>
          <a:p>
            <a:pPr marL="0" lvl="0" indent="0" algn="l" rtl="0">
              <a:spcBef>
                <a:spcPts val="0"/>
              </a:spcBef>
              <a:spcAft>
                <a:spcPts val="0"/>
              </a:spcAft>
              <a:buNone/>
            </a:pPr>
            <a:r>
              <a:rPr lang="en-US" sz="1600"/>
              <a:t>Competition and features, Market analysis – Olga 16-21</a:t>
            </a:r>
          </a:p>
          <a:p>
            <a:pPr marL="0" lvl="0" indent="0" algn="l" rtl="0">
              <a:spcBef>
                <a:spcPts val="0"/>
              </a:spcBef>
              <a:spcAft>
                <a:spcPts val="0"/>
              </a:spcAft>
              <a:buNone/>
            </a:pPr>
            <a:r>
              <a:rPr lang="en-US" sz="1600"/>
              <a:t>Revenue and prediction – Flavia till the end</a:t>
            </a:r>
          </a:p>
          <a:p>
            <a:pPr marL="0" indent="0">
              <a:buNone/>
            </a:pPr>
            <a:endParaRPr lang="en-US" sz="1600"/>
          </a:p>
          <a:p>
            <a:pPr>
              <a:buNone/>
            </a:pPr>
            <a:r>
              <a:rPr lang="en-US"/>
              <a:t>1. How many of you used Blackboard to see at what time today's class is?</a:t>
            </a:r>
          </a:p>
          <a:p>
            <a:pPr>
              <a:buNone/>
            </a:pPr>
            <a:r>
              <a:rPr lang="en-US"/>
              <a:t>2. How many clicks does it take?</a:t>
            </a:r>
          </a:p>
          <a:p>
            <a:pPr>
              <a:buNone/>
            </a:pPr>
            <a:r>
              <a:rPr lang="en-US"/>
              <a:t>3. Do you think it can be better?</a:t>
            </a:r>
          </a:p>
          <a:p>
            <a:pPr>
              <a:buNone/>
            </a:pPr>
            <a:r>
              <a:rPr lang="en-US"/>
              <a:t> </a:t>
            </a:r>
          </a:p>
          <a:p>
            <a:pPr marL="0" indent="0">
              <a:buNone/>
            </a:pPr>
            <a:r>
              <a:rPr lang="en-US"/>
              <a:t>Welcome, we are </a:t>
            </a:r>
            <a:r>
              <a:rPr lang="en-US" err="1"/>
              <a:t>brightboard</a:t>
            </a:r>
            <a:r>
              <a:rPr lang="en-US"/>
              <a:t>, and we are here to talk about a product that is going to make your learning experience in this MBA "Brighter"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GB"/>
              <a:t>Add also face recognition for </a:t>
            </a:r>
            <a:r>
              <a:rPr lang="en-GB" err="1"/>
              <a:t>seccuring</a:t>
            </a:r>
            <a:r>
              <a:rPr lang="en-GB"/>
              <a:t> account</a:t>
            </a:r>
          </a:p>
        </p:txBody>
      </p:sp>
    </p:spTree>
    <p:extLst>
      <p:ext uri="{BB962C8B-B14F-4D97-AF65-F5344CB8AC3E}">
        <p14:creationId xmlns:p14="http://schemas.microsoft.com/office/powerpoint/2010/main" val="3537697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latin typeface="Calibri"/>
                <a:cs typeface="Calibri"/>
              </a:rPr>
              <a:t>I don’t understand " the get go!"</a:t>
            </a:r>
          </a:p>
        </p:txBody>
      </p:sp>
    </p:spTree>
    <p:extLst>
      <p:ext uri="{BB962C8B-B14F-4D97-AF65-F5344CB8AC3E}">
        <p14:creationId xmlns:p14="http://schemas.microsoft.com/office/powerpoint/2010/main" val="4065503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GB"/>
          </a:p>
        </p:txBody>
      </p:sp>
    </p:spTree>
    <p:extLst>
      <p:ext uri="{BB962C8B-B14F-4D97-AF65-F5344CB8AC3E}">
        <p14:creationId xmlns:p14="http://schemas.microsoft.com/office/powerpoint/2010/main" val="2541120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8678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54654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b="0" i="0" u="sng" strike="noStrike">
                <a:solidFill>
                  <a:srgbClr val="1155CC"/>
                </a:solidFill>
                <a:effectLst/>
                <a:latin typeface="Arial" panose="020B0604020202020204" pitchFamily="34" charset="0"/>
                <a:hlinkClick r:id="rId3"/>
              </a:rPr>
              <a:t>https://www.marketsandmarkets.com/Market-Reports/learning-management-systems-market-1266.html?gclid=CjwKCAiA1JGRBhBSEiwAxXblwRD_-EVYLmn_JNopZ6Zgs1rEDRqqbPobAVet140zCZxV-mqOHoeauBoC2KkQAvD_BwE</a:t>
            </a:r>
            <a:endParaRPr lang="en-GB" sz="1800" b="0" i="0" u="sng" strike="noStrike">
              <a:solidFill>
                <a:srgbClr val="1155CC"/>
              </a:solidFill>
              <a:effectLst/>
              <a:latin typeface="Arial" panose="020B0604020202020204" pitchFamily="34" charset="0"/>
            </a:endParaRPr>
          </a:p>
          <a:p>
            <a:r>
              <a:rPr lang="en-US"/>
              <a:t>https://www.4icu.org/Europe/#:~:text=European%20Universities%20World%20Representation,higher%2Deducation%20institutions%20in%20Europe.</a:t>
            </a:r>
            <a:r>
              <a:rPr lang="en-GB" sz="1800" b="0" i="0" u="sng" strike="noStrike">
                <a:solidFill>
                  <a:srgbClr val="1155CC"/>
                </a:solidFill>
                <a:effectLst/>
                <a:latin typeface="Arial" panose="020B0604020202020204" pitchFamily="34" charset="0"/>
              </a:rPr>
              <a:t> </a:t>
            </a:r>
          </a:p>
          <a:p>
            <a:r>
              <a:rPr lang="en-GB" sz="1800" b="0" i="0" u="sng" strike="noStrike">
                <a:solidFill>
                  <a:srgbClr val="1155CC"/>
                </a:solidFill>
                <a:effectLst/>
                <a:latin typeface="Arial" panose="020B0604020202020204" pitchFamily="34" charset="0"/>
              </a:rPr>
              <a:t>Picture: https://www.servicethatsells.com/blog/lms-learning-management-system/ </a:t>
            </a:r>
            <a:endParaRPr lang="en-US"/>
          </a:p>
        </p:txBody>
      </p:sp>
      <p:sp>
        <p:nvSpPr>
          <p:cNvPr id="4" name="Slide Number Placeholder 3"/>
          <p:cNvSpPr>
            <a:spLocks noGrp="1"/>
          </p:cNvSpPr>
          <p:nvPr>
            <p:ph type="sldNum" sz="quarter" idx="5"/>
          </p:nvPr>
        </p:nvSpPr>
        <p:spPr/>
        <p:txBody>
          <a:bodyPr/>
          <a:lstStyle/>
          <a:p>
            <a:fld id="{8E057E7B-F374-1545-A50F-A5C137F2A987}" type="slidenum">
              <a:rPr lang="en-US" smtClean="0"/>
              <a:t>20</a:t>
            </a:fld>
            <a:endParaRPr lang="en-US"/>
          </a:p>
        </p:txBody>
      </p:sp>
    </p:spTree>
    <p:extLst>
      <p:ext uri="{BB962C8B-B14F-4D97-AF65-F5344CB8AC3E}">
        <p14:creationId xmlns:p14="http://schemas.microsoft.com/office/powerpoint/2010/main" val="12296745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76539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2363693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17769445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8884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d1c55ffe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d1c55ffe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The actual journey of a student and a teacher using Learning management systems includes the following needs</a:t>
            </a:r>
          </a:p>
          <a:p>
            <a:pPr marL="0" indent="0">
              <a:buNone/>
            </a:pPr>
            <a:r>
              <a:rPr lang="en-US"/>
              <a:t>1. Uploading documents, sending messages, contributing in forums, looking at your calendars</a:t>
            </a:r>
          </a:p>
          <a:p>
            <a:pPr marL="0" indent="0">
              <a:buNone/>
            </a:pPr>
            <a:r>
              <a:rPr lang="en-US"/>
              <a:t>2. Upload grades in the different tasks assigned, so your students can see their progress</a:t>
            </a:r>
          </a:p>
          <a:p>
            <a:pPr marL="0" indent="0">
              <a:buNone/>
            </a:pPr>
            <a:r>
              <a:rPr lang="en-US"/>
              <a:t>3. Upload quizzes and exams which are resolved in the platform and are automatically saved in each student profile. A friendly way to create this templates</a:t>
            </a:r>
          </a:p>
          <a:p>
            <a:pPr marL="0" indent="0">
              <a:buNone/>
            </a:pPr>
            <a:r>
              <a:rPr lang="en-US"/>
              <a:t>4. The use of a calendar that can be edited, easily send emails, create a section for your team with a detail of the tasks, deadlines, etc.</a:t>
            </a:r>
          </a:p>
          <a:p>
            <a:pPr marL="0" indent="0">
              <a:buNone/>
            </a:pPr>
            <a:endParaRPr lang="en-US"/>
          </a:p>
          <a:p>
            <a:pPr marL="0" indent="0">
              <a:buNone/>
            </a:pPr>
            <a:r>
              <a:rPr lang="en-US"/>
              <a:t>LMS - product that works towards these needs </a:t>
            </a:r>
          </a:p>
        </p:txBody>
      </p:sp>
    </p:spTree>
    <p:extLst>
      <p:ext uri="{BB962C8B-B14F-4D97-AF65-F5344CB8AC3E}">
        <p14:creationId xmlns:p14="http://schemas.microsoft.com/office/powerpoint/2010/main" val="1114097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8610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GB"/>
              <a:t>After some research we discovered which were the problems stakeholders were facing when using Blackboard</a:t>
            </a:r>
          </a:p>
          <a:p>
            <a:pPr marL="158750" indent="0">
              <a:buNone/>
            </a:pPr>
            <a:r>
              <a:rPr lang="en-GB"/>
              <a:t>- Teacher: the platform should help them to make their job more easy and don't waist time on this things and use that time on the students</a:t>
            </a:r>
          </a:p>
          <a:p>
            <a:pPr marL="158750" indent="0">
              <a:buNone/>
            </a:pPr>
            <a:r>
              <a:rPr lang="en-GB"/>
              <a:t>- Student: want to get good grades so doesn't want to miss any deadline or task to be done</a:t>
            </a:r>
          </a:p>
          <a:p>
            <a:pPr marL="158750" indent="0">
              <a:buNone/>
            </a:pPr>
            <a:r>
              <a:rPr lang="en-GB"/>
              <a:t>- University </a:t>
            </a:r>
            <a:r>
              <a:rPr lang="en-GB" err="1"/>
              <a:t>mgmt</a:t>
            </a:r>
            <a:r>
              <a:rPr lang="en-GB"/>
              <a:t>:  want to give the best platform for both students and teachers so they can have the best learning and teaching experience</a:t>
            </a:r>
          </a:p>
        </p:txBody>
      </p:sp>
    </p:spTree>
    <p:extLst>
      <p:ext uri="{BB962C8B-B14F-4D97-AF65-F5344CB8AC3E}">
        <p14:creationId xmlns:p14="http://schemas.microsoft.com/office/powerpoint/2010/main" val="880927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6d3f01ad6f_0_24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6d3f01ad6f_0_24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GB"/>
              <a:t>The problems we found were the following</a:t>
            </a:r>
            <a:endParaRPr lang="en-US"/>
          </a:p>
          <a:p>
            <a:pPr marL="0" indent="0">
              <a:buNone/>
            </a:pPr>
            <a:endParaRPr lang="en-GB"/>
          </a:p>
          <a:p>
            <a:pPr marL="0" indent="0">
              <a:buNone/>
            </a:pPr>
            <a:r>
              <a:rPr lang="en-GB"/>
              <a:t>1. Complexity: number of clicks one needs to go to the calendar, see what the classes are for the next day, then come back to the course, go to the syllabus and see what session it upcoming. Syllabus is hosted in a different system and calendar is not integrated with the booking system etc.</a:t>
            </a:r>
            <a:endParaRPr lang="en-US"/>
          </a:p>
          <a:p>
            <a:pPr marL="0" indent="0">
              <a:buNone/>
            </a:pPr>
            <a:r>
              <a:rPr lang="en-GB"/>
              <a:t>2. Integration: calendar, teams, email</a:t>
            </a:r>
          </a:p>
          <a:p>
            <a:pPr marL="0" indent="0">
              <a:buNone/>
            </a:pPr>
            <a:r>
              <a:rPr lang="en-GB"/>
              <a:t>3. Customization: not mobile friendly, can't edit the calendar and just stay with what you need, or add anything extra, you can't edit the </a:t>
            </a:r>
            <a:r>
              <a:rPr lang="en-GB" err="1"/>
              <a:t>colors</a:t>
            </a:r>
            <a:endParaRPr lang="en-GB"/>
          </a:p>
        </p:txBody>
      </p:sp>
    </p:spTree>
    <p:extLst>
      <p:ext uri="{BB962C8B-B14F-4D97-AF65-F5344CB8AC3E}">
        <p14:creationId xmlns:p14="http://schemas.microsoft.com/office/powerpoint/2010/main" val="687969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47ac3c6b0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47ac3c6b0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GB"/>
              <a:t>The most important problem we identified was Time Management</a:t>
            </a:r>
            <a:endParaRPr lang="en-US"/>
          </a:p>
        </p:txBody>
      </p:sp>
    </p:spTree>
    <p:extLst>
      <p:ext uri="{BB962C8B-B14F-4D97-AF65-F5344CB8AC3E}">
        <p14:creationId xmlns:p14="http://schemas.microsoft.com/office/powerpoint/2010/main" val="2467736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45caf3b9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45caf3b9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Rajat</a:t>
            </a:r>
            <a:endParaRPr/>
          </a:p>
        </p:txBody>
      </p:sp>
    </p:spTree>
    <p:extLst>
      <p:ext uri="{BB962C8B-B14F-4D97-AF65-F5344CB8AC3E}">
        <p14:creationId xmlns:p14="http://schemas.microsoft.com/office/powerpoint/2010/main" val="260178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47ac3c6b0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47ac3c6b0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Rajat</a:t>
            </a:r>
          </a:p>
          <a:p>
            <a:pPr marL="0" indent="0">
              <a:buNone/>
            </a:pPr>
            <a:endParaRPr lang="en-GB"/>
          </a:p>
          <a:p>
            <a:pPr marL="0" indent="0">
              <a:buNone/>
            </a:pPr>
            <a:r>
              <a:rPr lang="en-GB"/>
              <a:t>As was required by 72% of the people from the survey</a:t>
            </a:r>
          </a:p>
        </p:txBody>
      </p:sp>
    </p:spTree>
    <p:extLst>
      <p:ext uri="{BB962C8B-B14F-4D97-AF65-F5344CB8AC3E}">
        <p14:creationId xmlns:p14="http://schemas.microsoft.com/office/powerpoint/2010/main" val="359862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GB"/>
              <a:t>Rajat</a:t>
            </a:r>
          </a:p>
        </p:txBody>
      </p:sp>
    </p:spTree>
    <p:extLst>
      <p:ext uri="{BB962C8B-B14F-4D97-AF65-F5344CB8AC3E}">
        <p14:creationId xmlns:p14="http://schemas.microsoft.com/office/powerpoint/2010/main" val="4101276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GB"/>
              <a:t>Rajat</a:t>
            </a:r>
          </a:p>
        </p:txBody>
      </p:sp>
    </p:spTree>
    <p:extLst>
      <p:ext uri="{BB962C8B-B14F-4D97-AF65-F5344CB8AC3E}">
        <p14:creationId xmlns:p14="http://schemas.microsoft.com/office/powerpoint/2010/main" val="40698915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2937" y="-43900"/>
            <a:ext cx="12226392" cy="6902000"/>
          </a:xfrm>
          <a:prstGeom prst="rect">
            <a:avLst/>
          </a:prstGeom>
          <a:solidFill>
            <a:srgbClr val="000000">
              <a:alpha val="15629"/>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89"/>
          </a:p>
        </p:txBody>
      </p:sp>
      <p:sp>
        <p:nvSpPr>
          <p:cNvPr id="10" name="Google Shape;10;p2"/>
          <p:cNvSpPr txBox="1">
            <a:spLocks noGrp="1"/>
          </p:cNvSpPr>
          <p:nvPr>
            <p:ph type="ctrTitle"/>
          </p:nvPr>
        </p:nvSpPr>
        <p:spPr>
          <a:xfrm>
            <a:off x="1427386" y="3640051"/>
            <a:ext cx="9338816" cy="12732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Font typeface="Montserrat Black"/>
              <a:buNone/>
              <a:defRPr sz="4800" b="0">
                <a:latin typeface="Montserrat Black"/>
                <a:ea typeface="Montserrat Black"/>
                <a:cs typeface="Montserrat Black"/>
                <a:sym typeface="Montserrat Black"/>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1988459" y="4764467"/>
            <a:ext cx="8216670" cy="1056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2133"/>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98113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8_Custom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435D54B-8DB8-4A71-9A0B-B71016854568}"/>
              </a:ext>
            </a:extLst>
          </p:cNvPr>
          <p:cNvSpPr>
            <a:spLocks noGrp="1"/>
          </p:cNvSpPr>
          <p:nvPr>
            <p:ph type="pic" sz="quarter" idx="13"/>
          </p:nvPr>
        </p:nvSpPr>
        <p:spPr>
          <a:xfrm>
            <a:off x="6105574" y="2"/>
            <a:ext cx="6088015" cy="6090833"/>
          </a:xfrm>
          <a:custGeom>
            <a:avLst/>
            <a:gdLst>
              <a:gd name="connsiteX0" fmla="*/ 92 w 6087222"/>
              <a:gd name="connsiteY0" fmla="*/ 0 h 6090833"/>
              <a:gd name="connsiteX1" fmla="*/ 6087222 w 6087222"/>
              <a:gd name="connsiteY1" fmla="*/ 0 h 6090833"/>
              <a:gd name="connsiteX2" fmla="*/ 6087222 w 6087222"/>
              <a:gd name="connsiteY2" fmla="*/ 6090833 h 6090833"/>
              <a:gd name="connsiteX3" fmla="*/ 6087221 w 6087222"/>
              <a:gd name="connsiteY3" fmla="*/ 6090833 h 6090833"/>
              <a:gd name="connsiteX4" fmla="*/ 0 w 6087222"/>
              <a:gd name="connsiteY4" fmla="*/ 3611 h 60908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7222" h="6090833">
                <a:moveTo>
                  <a:pt x="92" y="0"/>
                </a:moveTo>
                <a:lnTo>
                  <a:pt x="6087222" y="0"/>
                </a:lnTo>
                <a:lnTo>
                  <a:pt x="6087222" y="6090833"/>
                </a:lnTo>
                <a:lnTo>
                  <a:pt x="6087221" y="6090833"/>
                </a:lnTo>
                <a:cubicBezTo>
                  <a:pt x="2725341" y="6090833"/>
                  <a:pt x="0" y="3365492"/>
                  <a:pt x="0" y="3611"/>
                </a:cubicBezTo>
                <a:close/>
              </a:path>
            </a:pathLst>
          </a:custGeom>
          <a:solidFill>
            <a:schemeClr val="bg1">
              <a:lumMod val="85000"/>
              <a:alpha val="50000"/>
            </a:schemeClr>
          </a:solidFill>
        </p:spPr>
        <p:txBody>
          <a:bodyPr wrap="square">
            <a:noAutofit/>
          </a:bodyPr>
          <a:lstStyle>
            <a:lvl1pPr>
              <a:defRPr sz="1200"/>
            </a:lvl1pPr>
          </a:lstStyle>
          <a:p>
            <a:endParaRPr lang="en-US"/>
          </a:p>
        </p:txBody>
      </p:sp>
      <p:sp>
        <p:nvSpPr>
          <p:cNvPr id="7" name="Picture Placeholder 4">
            <a:extLst>
              <a:ext uri="{FF2B5EF4-FFF2-40B4-BE49-F238E27FC236}">
                <a16:creationId xmlns:a16="http://schemas.microsoft.com/office/drawing/2014/main" id="{3A24302A-5E08-47D3-BD3F-E5B41D0372BB}"/>
              </a:ext>
            </a:extLst>
          </p:cNvPr>
          <p:cNvSpPr>
            <a:spLocks noGrp="1"/>
          </p:cNvSpPr>
          <p:nvPr>
            <p:ph type="pic" sz="quarter" idx="12"/>
          </p:nvPr>
        </p:nvSpPr>
        <p:spPr>
          <a:xfrm>
            <a:off x="6178359" y="-1"/>
            <a:ext cx="4902121" cy="6857999"/>
          </a:xfrm>
          <a:custGeom>
            <a:avLst/>
            <a:gdLst>
              <a:gd name="connsiteX0" fmla="*/ 0 w 4212041"/>
              <a:gd name="connsiteY0" fmla="*/ 0 h 4828032"/>
              <a:gd name="connsiteX1" fmla="*/ 4212041 w 4212041"/>
              <a:gd name="connsiteY1" fmla="*/ 0 h 4828032"/>
              <a:gd name="connsiteX2" fmla="*/ 4212041 w 4212041"/>
              <a:gd name="connsiteY2" fmla="*/ 4828032 h 4828032"/>
              <a:gd name="connsiteX3" fmla="*/ 0 w 4212041"/>
              <a:gd name="connsiteY3" fmla="*/ 4828032 h 4828032"/>
            </a:gdLst>
            <a:ahLst/>
            <a:cxnLst>
              <a:cxn ang="0">
                <a:pos x="connsiteX0" y="connsiteY0"/>
              </a:cxn>
              <a:cxn ang="0">
                <a:pos x="connsiteX1" y="connsiteY1"/>
              </a:cxn>
              <a:cxn ang="0">
                <a:pos x="connsiteX2" y="connsiteY2"/>
              </a:cxn>
              <a:cxn ang="0">
                <a:pos x="connsiteX3" y="connsiteY3"/>
              </a:cxn>
            </a:cxnLst>
            <a:rect l="l" t="t" r="r" b="b"/>
            <a:pathLst>
              <a:path w="4212041" h="4828032">
                <a:moveTo>
                  <a:pt x="0" y="0"/>
                </a:moveTo>
                <a:lnTo>
                  <a:pt x="4212041" y="0"/>
                </a:lnTo>
                <a:lnTo>
                  <a:pt x="4212041" y="4828032"/>
                </a:lnTo>
                <a:lnTo>
                  <a:pt x="0" y="4828032"/>
                </a:lnTo>
                <a:close/>
              </a:path>
            </a:pathLst>
          </a:custGeom>
          <a:noFill/>
        </p:spPr>
        <p:txBody>
          <a:bodyPr wrap="square">
            <a:noAutofit/>
          </a:bodyPr>
          <a:lstStyle>
            <a:lvl1pPr>
              <a:defRPr sz="1200"/>
            </a:lvl1pPr>
          </a:lstStyle>
          <a:p>
            <a:endParaRPr lang="en-US"/>
          </a:p>
        </p:txBody>
      </p:sp>
    </p:spTree>
    <p:extLst>
      <p:ext uri="{BB962C8B-B14F-4D97-AF65-F5344CB8AC3E}">
        <p14:creationId xmlns:p14="http://schemas.microsoft.com/office/powerpoint/2010/main" val="20114572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0875A7D-A1CC-464F-909F-B5083E5C56F0}"/>
              </a:ext>
            </a:extLst>
          </p:cNvPr>
          <p:cNvSpPr>
            <a:spLocks noGrp="1"/>
          </p:cNvSpPr>
          <p:nvPr>
            <p:ph type="pic" sz="quarter" idx="12"/>
          </p:nvPr>
        </p:nvSpPr>
        <p:spPr>
          <a:xfrm>
            <a:off x="2" y="4482546"/>
            <a:ext cx="12193587" cy="2375454"/>
          </a:xfrm>
          <a:custGeom>
            <a:avLst/>
            <a:gdLst>
              <a:gd name="connsiteX0" fmla="*/ 0 w 6243721"/>
              <a:gd name="connsiteY0" fmla="*/ 0 h 5765800"/>
              <a:gd name="connsiteX1" fmla="*/ 6243721 w 6243721"/>
              <a:gd name="connsiteY1" fmla="*/ 0 h 5765800"/>
              <a:gd name="connsiteX2" fmla="*/ 6243721 w 6243721"/>
              <a:gd name="connsiteY2" fmla="*/ 5765800 h 5765800"/>
              <a:gd name="connsiteX3" fmla="*/ 0 w 6243721"/>
              <a:gd name="connsiteY3" fmla="*/ 5765800 h 5765800"/>
            </a:gdLst>
            <a:ahLst/>
            <a:cxnLst>
              <a:cxn ang="0">
                <a:pos x="connsiteX0" y="connsiteY0"/>
              </a:cxn>
              <a:cxn ang="0">
                <a:pos x="connsiteX1" y="connsiteY1"/>
              </a:cxn>
              <a:cxn ang="0">
                <a:pos x="connsiteX2" y="connsiteY2"/>
              </a:cxn>
              <a:cxn ang="0">
                <a:pos x="connsiteX3" y="connsiteY3"/>
              </a:cxn>
            </a:cxnLst>
            <a:rect l="l" t="t" r="r" b="b"/>
            <a:pathLst>
              <a:path w="6243721" h="5765800">
                <a:moveTo>
                  <a:pt x="0" y="0"/>
                </a:moveTo>
                <a:lnTo>
                  <a:pt x="6243721" y="0"/>
                </a:lnTo>
                <a:lnTo>
                  <a:pt x="6243721" y="5765800"/>
                </a:lnTo>
                <a:lnTo>
                  <a:pt x="0" y="5765800"/>
                </a:lnTo>
                <a:close/>
              </a:path>
            </a:pathLst>
          </a:custGeom>
          <a:solidFill>
            <a:schemeClr val="bg1">
              <a:lumMod val="85000"/>
              <a:alpha val="50000"/>
            </a:schemeClr>
          </a:solid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4703064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7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0875A7D-A1CC-464F-909F-B5083E5C56F0}"/>
              </a:ext>
            </a:extLst>
          </p:cNvPr>
          <p:cNvSpPr>
            <a:spLocks noGrp="1"/>
          </p:cNvSpPr>
          <p:nvPr>
            <p:ph type="pic" sz="quarter" idx="12"/>
          </p:nvPr>
        </p:nvSpPr>
        <p:spPr>
          <a:xfrm>
            <a:off x="2" y="4482546"/>
            <a:ext cx="12193587" cy="2375454"/>
          </a:xfrm>
          <a:custGeom>
            <a:avLst/>
            <a:gdLst>
              <a:gd name="connsiteX0" fmla="*/ 0 w 6243721"/>
              <a:gd name="connsiteY0" fmla="*/ 0 h 5765800"/>
              <a:gd name="connsiteX1" fmla="*/ 6243721 w 6243721"/>
              <a:gd name="connsiteY1" fmla="*/ 0 h 5765800"/>
              <a:gd name="connsiteX2" fmla="*/ 6243721 w 6243721"/>
              <a:gd name="connsiteY2" fmla="*/ 5765800 h 5765800"/>
              <a:gd name="connsiteX3" fmla="*/ 0 w 6243721"/>
              <a:gd name="connsiteY3" fmla="*/ 5765800 h 5765800"/>
            </a:gdLst>
            <a:ahLst/>
            <a:cxnLst>
              <a:cxn ang="0">
                <a:pos x="connsiteX0" y="connsiteY0"/>
              </a:cxn>
              <a:cxn ang="0">
                <a:pos x="connsiteX1" y="connsiteY1"/>
              </a:cxn>
              <a:cxn ang="0">
                <a:pos x="connsiteX2" y="connsiteY2"/>
              </a:cxn>
              <a:cxn ang="0">
                <a:pos x="connsiteX3" y="connsiteY3"/>
              </a:cxn>
            </a:cxnLst>
            <a:rect l="l" t="t" r="r" b="b"/>
            <a:pathLst>
              <a:path w="6243721" h="5765800">
                <a:moveTo>
                  <a:pt x="0" y="0"/>
                </a:moveTo>
                <a:lnTo>
                  <a:pt x="6243721" y="0"/>
                </a:lnTo>
                <a:lnTo>
                  <a:pt x="6243721" y="5765800"/>
                </a:lnTo>
                <a:lnTo>
                  <a:pt x="0" y="5765800"/>
                </a:lnTo>
                <a:close/>
              </a:path>
            </a:pathLst>
          </a:custGeom>
          <a:solidFill>
            <a:schemeClr val="bg1">
              <a:lumMod val="85000"/>
              <a:alpha val="50000"/>
            </a:schemeClr>
          </a:solid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1126278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85521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sldNum" idx="12"/>
          </p:nvPr>
        </p:nvSpPr>
        <p:spPr>
          <a:xfrm>
            <a:off x="11298082" y="6217623"/>
            <a:ext cx="731695" cy="5248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
        <p:nvSpPr>
          <p:cNvPr id="25" name="Google Shape;25;p6"/>
          <p:cNvSpPr txBox="1">
            <a:spLocks noGrp="1"/>
          </p:cNvSpPr>
          <p:nvPr>
            <p:ph type="title"/>
          </p:nvPr>
        </p:nvSpPr>
        <p:spPr>
          <a:xfrm>
            <a:off x="2830370" y="490133"/>
            <a:ext cx="6532851" cy="677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667"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415654" y="1750400"/>
            <a:ext cx="11362280" cy="23424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1"/>
              </a:buClr>
              <a:buSzPts val="9600"/>
              <a:buFont typeface="Montserrat ExtraLight"/>
              <a:buNone/>
              <a:defRPr sz="12800" b="0">
                <a:solidFill>
                  <a:schemeClr val="accent1"/>
                </a:solidFill>
                <a:latin typeface="Montserrat ExtraLight"/>
                <a:ea typeface="Montserrat ExtraLight"/>
                <a:cs typeface="Montserrat ExtraLight"/>
                <a:sym typeface="Montserrat ExtraLight"/>
              </a:defRPr>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4" name="Google Shape;44;p11"/>
          <p:cNvSpPr txBox="1">
            <a:spLocks noGrp="1"/>
          </p:cNvSpPr>
          <p:nvPr>
            <p:ph type="body" idx="1"/>
          </p:nvPr>
        </p:nvSpPr>
        <p:spPr>
          <a:xfrm>
            <a:off x="415654" y="4202967"/>
            <a:ext cx="11362280" cy="927600"/>
          </a:xfrm>
          <a:prstGeom prst="rect">
            <a:avLst/>
          </a:prstGeom>
        </p:spPr>
        <p:txBody>
          <a:bodyPr spcFirstLastPara="1" wrap="square" lIns="91425" tIns="91425" rIns="91425" bIns="91425" anchor="t" anchorCtr="0">
            <a:noAutofit/>
          </a:bodyPr>
          <a:lstStyle>
            <a:lvl1pPr marL="609555" lvl="0" indent="-423301" algn="ctr">
              <a:spcBef>
                <a:spcPts val="0"/>
              </a:spcBef>
              <a:spcAft>
                <a:spcPts val="0"/>
              </a:spcAft>
              <a:buSzPts val="1400"/>
              <a:buChar char="●"/>
              <a:defRPr sz="1867"/>
            </a:lvl1pPr>
            <a:lvl2pPr marL="1219110" lvl="1" indent="-423301" algn="ctr">
              <a:spcBef>
                <a:spcPts val="2133"/>
              </a:spcBef>
              <a:spcAft>
                <a:spcPts val="0"/>
              </a:spcAft>
              <a:buSzPts val="1400"/>
              <a:buChar char="○"/>
              <a:defRPr/>
            </a:lvl2pPr>
            <a:lvl3pPr marL="1828664" lvl="2" indent="-423301" algn="ctr">
              <a:spcBef>
                <a:spcPts val="2133"/>
              </a:spcBef>
              <a:spcAft>
                <a:spcPts val="0"/>
              </a:spcAft>
              <a:buSzPts val="1400"/>
              <a:buChar char="■"/>
              <a:defRPr/>
            </a:lvl3pPr>
            <a:lvl4pPr marL="2438218" lvl="3" indent="-423301" algn="ctr">
              <a:spcBef>
                <a:spcPts val="2133"/>
              </a:spcBef>
              <a:spcAft>
                <a:spcPts val="0"/>
              </a:spcAft>
              <a:buSzPts val="1400"/>
              <a:buChar char="●"/>
              <a:defRPr/>
            </a:lvl4pPr>
            <a:lvl5pPr marL="3047772" lvl="4" indent="-423301" algn="ctr">
              <a:spcBef>
                <a:spcPts val="2133"/>
              </a:spcBef>
              <a:spcAft>
                <a:spcPts val="0"/>
              </a:spcAft>
              <a:buSzPts val="1400"/>
              <a:buChar char="○"/>
              <a:defRPr/>
            </a:lvl5pPr>
            <a:lvl6pPr marL="3657327" lvl="5" indent="-423301" algn="ctr">
              <a:spcBef>
                <a:spcPts val="2133"/>
              </a:spcBef>
              <a:spcAft>
                <a:spcPts val="0"/>
              </a:spcAft>
              <a:buSzPts val="1400"/>
              <a:buChar char="■"/>
              <a:defRPr/>
            </a:lvl6pPr>
            <a:lvl7pPr marL="4266880" lvl="6" indent="-423301" algn="ctr">
              <a:spcBef>
                <a:spcPts val="2133"/>
              </a:spcBef>
              <a:spcAft>
                <a:spcPts val="0"/>
              </a:spcAft>
              <a:buSzPts val="1400"/>
              <a:buChar char="●"/>
              <a:defRPr/>
            </a:lvl7pPr>
            <a:lvl8pPr marL="4876435" lvl="7" indent="-423301" algn="ctr">
              <a:spcBef>
                <a:spcPts val="2133"/>
              </a:spcBef>
              <a:spcAft>
                <a:spcPts val="0"/>
              </a:spcAft>
              <a:buSzPts val="1400"/>
              <a:buChar char="○"/>
              <a:defRPr/>
            </a:lvl8pPr>
            <a:lvl9pPr marL="5485990" lvl="8" indent="-423301" algn="ctr">
              <a:spcBef>
                <a:spcPts val="2133"/>
              </a:spcBef>
              <a:spcAft>
                <a:spcPts val="2133"/>
              </a:spcAft>
              <a:buSzPts val="1400"/>
              <a:buChar char="■"/>
              <a:defRPr/>
            </a:lvl9pPr>
          </a:lstStyle>
          <a:p>
            <a:endParaRPr/>
          </a:p>
        </p:txBody>
      </p:sp>
      <p:sp>
        <p:nvSpPr>
          <p:cNvPr id="45" name="Google Shape;45;p11"/>
          <p:cNvSpPr txBox="1">
            <a:spLocks noGrp="1"/>
          </p:cNvSpPr>
          <p:nvPr>
            <p:ph type="sldNum" idx="12"/>
          </p:nvPr>
        </p:nvSpPr>
        <p:spPr>
          <a:xfrm>
            <a:off x="11298082" y="6217623"/>
            <a:ext cx="731695" cy="5248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Four Columns ">
  <p:cSld name="TITLE_AND_BODY_1_3">
    <p:bg>
      <p:bgPr>
        <a:solidFill>
          <a:schemeClr val="dk1"/>
        </a:solidFill>
        <a:effectLst/>
      </p:bgPr>
    </p:bg>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4224550" y="490133"/>
            <a:ext cx="3744488" cy="677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667"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9pPr>
          </a:lstStyle>
          <a:p>
            <a:endParaRPr/>
          </a:p>
        </p:txBody>
      </p:sp>
      <p:sp>
        <p:nvSpPr>
          <p:cNvPr id="85" name="Google Shape;85;p19"/>
          <p:cNvSpPr txBox="1">
            <a:spLocks noGrp="1"/>
          </p:cNvSpPr>
          <p:nvPr>
            <p:ph type="ctrTitle" idx="2"/>
          </p:nvPr>
        </p:nvSpPr>
        <p:spPr>
          <a:xfrm>
            <a:off x="821174" y="3809567"/>
            <a:ext cx="2443118"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86" name="Google Shape;86;p19"/>
          <p:cNvSpPr txBox="1">
            <a:spLocks noGrp="1"/>
          </p:cNvSpPr>
          <p:nvPr>
            <p:ph type="subTitle" idx="1"/>
          </p:nvPr>
        </p:nvSpPr>
        <p:spPr>
          <a:xfrm>
            <a:off x="821174" y="4640635"/>
            <a:ext cx="2443118"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7" name="Google Shape;87;p19"/>
          <p:cNvSpPr txBox="1">
            <a:spLocks noGrp="1"/>
          </p:cNvSpPr>
          <p:nvPr>
            <p:ph type="ctrTitle" idx="3"/>
          </p:nvPr>
        </p:nvSpPr>
        <p:spPr>
          <a:xfrm>
            <a:off x="3523879" y="2285567"/>
            <a:ext cx="2443118"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88" name="Google Shape;88;p19"/>
          <p:cNvSpPr txBox="1">
            <a:spLocks noGrp="1"/>
          </p:cNvSpPr>
          <p:nvPr>
            <p:ph type="subTitle" idx="4"/>
          </p:nvPr>
        </p:nvSpPr>
        <p:spPr>
          <a:xfrm>
            <a:off x="3523879" y="3116635"/>
            <a:ext cx="2443118"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9" name="Google Shape;89;p19"/>
          <p:cNvSpPr txBox="1">
            <a:spLocks noGrp="1"/>
          </p:cNvSpPr>
          <p:nvPr>
            <p:ph type="ctrTitle" idx="5"/>
          </p:nvPr>
        </p:nvSpPr>
        <p:spPr>
          <a:xfrm>
            <a:off x="6226586" y="3809567"/>
            <a:ext cx="2443118"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90" name="Google Shape;90;p19"/>
          <p:cNvSpPr txBox="1">
            <a:spLocks noGrp="1"/>
          </p:cNvSpPr>
          <p:nvPr>
            <p:ph type="subTitle" idx="6"/>
          </p:nvPr>
        </p:nvSpPr>
        <p:spPr>
          <a:xfrm>
            <a:off x="6226586" y="4640635"/>
            <a:ext cx="2443118"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1" name="Google Shape;91;p19"/>
          <p:cNvSpPr txBox="1">
            <a:spLocks noGrp="1"/>
          </p:cNvSpPr>
          <p:nvPr>
            <p:ph type="ctrTitle" idx="7"/>
          </p:nvPr>
        </p:nvSpPr>
        <p:spPr>
          <a:xfrm>
            <a:off x="8929291" y="2285567"/>
            <a:ext cx="2443118"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92" name="Google Shape;92;p19"/>
          <p:cNvSpPr txBox="1">
            <a:spLocks noGrp="1"/>
          </p:cNvSpPr>
          <p:nvPr>
            <p:ph type="subTitle" idx="8"/>
          </p:nvPr>
        </p:nvSpPr>
        <p:spPr>
          <a:xfrm>
            <a:off x="8929291" y="3116635"/>
            <a:ext cx="2443118"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Three Columns  ">
  <p:cSld name="TITLE_AND_BODY_1_3_1">
    <p:bg>
      <p:bgPr>
        <a:solidFill>
          <a:schemeClr val="dk1"/>
        </a:solidFill>
        <a:effectLst/>
      </p:bgPr>
    </p:bg>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4224550" y="490133"/>
            <a:ext cx="3744488" cy="677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667"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3200">
                <a:solidFill>
                  <a:srgbClr val="D5B961"/>
                </a:solidFill>
                <a:latin typeface="Montserrat ExtraLight"/>
                <a:ea typeface="Montserrat ExtraLight"/>
                <a:cs typeface="Montserrat ExtraLight"/>
                <a:sym typeface="Montserrat ExtraLight"/>
              </a:defRPr>
            </a:lvl9pPr>
          </a:lstStyle>
          <a:p>
            <a:endParaRPr/>
          </a:p>
        </p:txBody>
      </p:sp>
      <p:sp>
        <p:nvSpPr>
          <p:cNvPr id="95" name="Google Shape;95;p20"/>
          <p:cNvSpPr txBox="1">
            <a:spLocks noGrp="1"/>
          </p:cNvSpPr>
          <p:nvPr>
            <p:ph type="ctrTitle" idx="2"/>
          </p:nvPr>
        </p:nvSpPr>
        <p:spPr>
          <a:xfrm>
            <a:off x="1411984" y="3677599"/>
            <a:ext cx="2726355"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96" name="Google Shape;96;p20"/>
          <p:cNvSpPr txBox="1">
            <a:spLocks noGrp="1"/>
          </p:cNvSpPr>
          <p:nvPr>
            <p:ph type="subTitle" idx="1"/>
          </p:nvPr>
        </p:nvSpPr>
        <p:spPr>
          <a:xfrm>
            <a:off x="1411984" y="4508667"/>
            <a:ext cx="2726355"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7" name="Google Shape;97;p20"/>
          <p:cNvSpPr txBox="1">
            <a:spLocks noGrp="1"/>
          </p:cNvSpPr>
          <p:nvPr>
            <p:ph type="ctrTitle" idx="3"/>
          </p:nvPr>
        </p:nvSpPr>
        <p:spPr>
          <a:xfrm>
            <a:off x="4733618" y="3677599"/>
            <a:ext cx="2726355"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98" name="Google Shape;98;p20"/>
          <p:cNvSpPr txBox="1">
            <a:spLocks noGrp="1"/>
          </p:cNvSpPr>
          <p:nvPr>
            <p:ph type="subTitle" idx="4"/>
          </p:nvPr>
        </p:nvSpPr>
        <p:spPr>
          <a:xfrm>
            <a:off x="4733618" y="4508667"/>
            <a:ext cx="2726355"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9" name="Google Shape;99;p20"/>
          <p:cNvSpPr txBox="1">
            <a:spLocks noGrp="1"/>
          </p:cNvSpPr>
          <p:nvPr>
            <p:ph type="ctrTitle" idx="5"/>
          </p:nvPr>
        </p:nvSpPr>
        <p:spPr>
          <a:xfrm>
            <a:off x="8055249" y="3677599"/>
            <a:ext cx="2726355" cy="750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2133">
                <a:solidFill>
                  <a:schemeClr val="lt1"/>
                </a:solidFill>
              </a:defRPr>
            </a:lvl1pPr>
            <a:lvl2pPr lvl="1"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2133" b="1">
                <a:solidFill>
                  <a:schemeClr val="lt1"/>
                </a:solidFill>
                <a:latin typeface="Montserrat"/>
                <a:ea typeface="Montserrat"/>
                <a:cs typeface="Montserrat"/>
                <a:sym typeface="Montserrat"/>
              </a:defRPr>
            </a:lvl9pPr>
          </a:lstStyle>
          <a:p>
            <a:endParaRPr/>
          </a:p>
        </p:txBody>
      </p:sp>
      <p:sp>
        <p:nvSpPr>
          <p:cNvPr id="100" name="Google Shape;100;p20"/>
          <p:cNvSpPr txBox="1">
            <a:spLocks noGrp="1"/>
          </p:cNvSpPr>
          <p:nvPr>
            <p:ph type="subTitle" idx="6"/>
          </p:nvPr>
        </p:nvSpPr>
        <p:spPr>
          <a:xfrm>
            <a:off x="8055249" y="4508667"/>
            <a:ext cx="2726355" cy="115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867">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Headline design 1">
  <p:cSld name="Headline design 1">
    <p:spTree>
      <p:nvGrpSpPr>
        <p:cNvPr id="1" name="Shape 40"/>
        <p:cNvGrpSpPr/>
        <p:nvPr/>
      </p:nvGrpSpPr>
      <p:grpSpPr>
        <a:xfrm>
          <a:off x="0" y="0"/>
          <a:ext cx="0" cy="0"/>
          <a:chOff x="0" y="0"/>
          <a:chExt cx="0" cy="0"/>
        </a:xfrm>
      </p:grpSpPr>
      <p:sp>
        <p:nvSpPr>
          <p:cNvPr id="41" name="Google Shape;41;p6"/>
          <p:cNvSpPr txBox="1">
            <a:spLocks noGrp="1"/>
          </p:cNvSpPr>
          <p:nvPr>
            <p:ph type="ctrTitle"/>
          </p:nvPr>
        </p:nvSpPr>
        <p:spPr>
          <a:xfrm flipH="1">
            <a:off x="5469680" y="2990967"/>
            <a:ext cx="3674879" cy="2561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CCCCCC"/>
              </a:buClr>
              <a:buSzPts val="3600"/>
              <a:buNone/>
              <a:defRPr sz="4800">
                <a:solidFill>
                  <a:srgbClr val="CCCCCC"/>
                </a:solidFill>
              </a:defRPr>
            </a:lvl1pPr>
            <a:lvl2pPr lvl="1" rtl="0">
              <a:spcBef>
                <a:spcPts val="0"/>
              </a:spcBef>
              <a:spcAft>
                <a:spcPts val="0"/>
              </a:spcAft>
              <a:buClr>
                <a:srgbClr val="CCCCCC"/>
              </a:buClr>
              <a:buSzPts val="6500"/>
              <a:buNone/>
              <a:defRPr sz="8666">
                <a:solidFill>
                  <a:srgbClr val="CCCCCC"/>
                </a:solidFill>
              </a:defRPr>
            </a:lvl2pPr>
            <a:lvl3pPr lvl="2" rtl="0">
              <a:spcBef>
                <a:spcPts val="0"/>
              </a:spcBef>
              <a:spcAft>
                <a:spcPts val="0"/>
              </a:spcAft>
              <a:buClr>
                <a:srgbClr val="CCCCCC"/>
              </a:buClr>
              <a:buSzPts val="6500"/>
              <a:buNone/>
              <a:defRPr sz="8666">
                <a:solidFill>
                  <a:srgbClr val="CCCCCC"/>
                </a:solidFill>
              </a:defRPr>
            </a:lvl3pPr>
            <a:lvl4pPr lvl="3" rtl="0">
              <a:spcBef>
                <a:spcPts val="0"/>
              </a:spcBef>
              <a:spcAft>
                <a:spcPts val="0"/>
              </a:spcAft>
              <a:buClr>
                <a:srgbClr val="CCCCCC"/>
              </a:buClr>
              <a:buSzPts val="6500"/>
              <a:buNone/>
              <a:defRPr sz="8666">
                <a:solidFill>
                  <a:srgbClr val="CCCCCC"/>
                </a:solidFill>
              </a:defRPr>
            </a:lvl4pPr>
            <a:lvl5pPr lvl="4" rtl="0">
              <a:spcBef>
                <a:spcPts val="0"/>
              </a:spcBef>
              <a:spcAft>
                <a:spcPts val="0"/>
              </a:spcAft>
              <a:buClr>
                <a:srgbClr val="CCCCCC"/>
              </a:buClr>
              <a:buSzPts val="6500"/>
              <a:buNone/>
              <a:defRPr sz="8666">
                <a:solidFill>
                  <a:srgbClr val="CCCCCC"/>
                </a:solidFill>
              </a:defRPr>
            </a:lvl5pPr>
            <a:lvl6pPr lvl="5" rtl="0">
              <a:spcBef>
                <a:spcPts val="0"/>
              </a:spcBef>
              <a:spcAft>
                <a:spcPts val="0"/>
              </a:spcAft>
              <a:buClr>
                <a:srgbClr val="CCCCCC"/>
              </a:buClr>
              <a:buSzPts val="6500"/>
              <a:buNone/>
              <a:defRPr sz="8666">
                <a:solidFill>
                  <a:srgbClr val="CCCCCC"/>
                </a:solidFill>
              </a:defRPr>
            </a:lvl6pPr>
            <a:lvl7pPr lvl="6" rtl="0">
              <a:spcBef>
                <a:spcPts val="0"/>
              </a:spcBef>
              <a:spcAft>
                <a:spcPts val="0"/>
              </a:spcAft>
              <a:buClr>
                <a:srgbClr val="CCCCCC"/>
              </a:buClr>
              <a:buSzPts val="6500"/>
              <a:buNone/>
              <a:defRPr sz="8666">
                <a:solidFill>
                  <a:srgbClr val="CCCCCC"/>
                </a:solidFill>
              </a:defRPr>
            </a:lvl7pPr>
            <a:lvl8pPr lvl="7" rtl="0">
              <a:spcBef>
                <a:spcPts val="0"/>
              </a:spcBef>
              <a:spcAft>
                <a:spcPts val="0"/>
              </a:spcAft>
              <a:buClr>
                <a:srgbClr val="CCCCCC"/>
              </a:buClr>
              <a:buSzPts val="6500"/>
              <a:buNone/>
              <a:defRPr sz="8666">
                <a:solidFill>
                  <a:srgbClr val="CCCCCC"/>
                </a:solidFill>
              </a:defRPr>
            </a:lvl8pPr>
            <a:lvl9pPr lvl="8" rtl="0">
              <a:spcBef>
                <a:spcPts val="0"/>
              </a:spcBef>
              <a:spcAft>
                <a:spcPts val="0"/>
              </a:spcAft>
              <a:buClr>
                <a:srgbClr val="CCCCCC"/>
              </a:buClr>
              <a:buSzPts val="6500"/>
              <a:buNone/>
              <a:defRPr sz="8666">
                <a:solidFill>
                  <a:srgbClr val="CCCCCC"/>
                </a:solidFill>
              </a:defRPr>
            </a:lvl9pPr>
          </a:lstStyle>
          <a:p>
            <a:endParaRPr/>
          </a:p>
        </p:txBody>
      </p:sp>
      <p:sp>
        <p:nvSpPr>
          <p:cNvPr id="42" name="Google Shape;42;p6"/>
          <p:cNvSpPr txBox="1">
            <a:spLocks noGrp="1"/>
          </p:cNvSpPr>
          <p:nvPr>
            <p:ph type="title" idx="2" hasCustomPrompt="1"/>
          </p:nvPr>
        </p:nvSpPr>
        <p:spPr>
          <a:xfrm flipH="1">
            <a:off x="-994863" y="3225767"/>
            <a:ext cx="5985179" cy="2163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CCCCCC"/>
              </a:buClr>
              <a:buSzPts val="16000"/>
              <a:buNone/>
              <a:defRPr sz="21333">
                <a:solidFill>
                  <a:srgbClr val="CCCCCC"/>
                </a:solidFill>
              </a:defRPr>
            </a:lvl1pPr>
            <a:lvl2pPr lvl="1"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CCCCCC"/>
              </a:buClr>
              <a:buSzPts val="14000"/>
              <a:buFont typeface="Fira Sans Extra Condensed Medium"/>
              <a:buNone/>
              <a:defRPr sz="18666">
                <a:solidFill>
                  <a:srgbClr val="CCCCCC"/>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6"/>
          <p:cNvSpPr/>
          <p:nvPr/>
        </p:nvSpPr>
        <p:spPr>
          <a:xfrm>
            <a:off x="3363638" y="1004167"/>
            <a:ext cx="5466312" cy="4777600"/>
          </a:xfrm>
          <a:prstGeom prst="rect">
            <a:avLst/>
          </a:prstGeom>
          <a:noFill/>
          <a:ln w="9525" cap="flat" cmpd="sng">
            <a:solidFill>
              <a:schemeClr val="l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89">
              <a:solidFill>
                <a:srgbClr val="CCCCCC"/>
              </a:solidFill>
            </a:endParaRPr>
          </a:p>
        </p:txBody>
      </p:sp>
    </p:spTree>
    <p:extLst>
      <p:ext uri="{BB962C8B-B14F-4D97-AF65-F5344CB8AC3E}">
        <p14:creationId xmlns:p14="http://schemas.microsoft.com/office/powerpoint/2010/main" val="791984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28_Custom Layout">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AC7DE035-3363-4BC0-A112-30D9B14B1618}"/>
              </a:ext>
            </a:extLst>
          </p:cNvPr>
          <p:cNvSpPr/>
          <p:nvPr userDrawn="1"/>
        </p:nvSpPr>
        <p:spPr>
          <a:xfrm>
            <a:off x="4809497" y="2"/>
            <a:ext cx="7384091" cy="5288403"/>
          </a:xfrm>
          <a:custGeom>
            <a:avLst/>
            <a:gdLst>
              <a:gd name="connsiteX0" fmla="*/ 0 w 7617082"/>
              <a:gd name="connsiteY0" fmla="*/ 0 h 5455979"/>
              <a:gd name="connsiteX1" fmla="*/ 7617082 w 7617082"/>
              <a:gd name="connsiteY1" fmla="*/ 0 h 5455979"/>
              <a:gd name="connsiteX2" fmla="*/ 7617082 w 7617082"/>
              <a:gd name="connsiteY2" fmla="*/ 4008583 h 5455979"/>
              <a:gd name="connsiteX3" fmla="*/ 2322794 w 7617082"/>
              <a:gd name="connsiteY3" fmla="*/ 5427184 h 5455979"/>
              <a:gd name="connsiteX4" fmla="*/ 1295247 w 7617082"/>
              <a:gd name="connsiteY4" fmla="*/ 4833930 h 54559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7082" h="5455979">
                <a:moveTo>
                  <a:pt x="0" y="0"/>
                </a:moveTo>
                <a:lnTo>
                  <a:pt x="7617082" y="0"/>
                </a:lnTo>
                <a:lnTo>
                  <a:pt x="7617082" y="4008583"/>
                </a:lnTo>
                <a:lnTo>
                  <a:pt x="2322794" y="5427184"/>
                </a:lnTo>
                <a:cubicBezTo>
                  <a:pt x="1875222" y="5547110"/>
                  <a:pt x="1415174" y="5281501"/>
                  <a:pt x="1295247" y="4833930"/>
                </a:cubicBezTo>
                <a:close/>
              </a:path>
            </a:pathLst>
          </a:custGeom>
          <a:solidFill>
            <a:schemeClr val="accent1">
              <a:alpha val="40000"/>
            </a:schemeClr>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p>
        </p:txBody>
      </p:sp>
      <p:sp>
        <p:nvSpPr>
          <p:cNvPr id="12" name="Picture Placeholder 11">
            <a:extLst>
              <a:ext uri="{FF2B5EF4-FFF2-40B4-BE49-F238E27FC236}">
                <a16:creationId xmlns:a16="http://schemas.microsoft.com/office/drawing/2014/main" id="{18D05CBE-2E60-4FBB-8EED-AA3705942CC9}"/>
              </a:ext>
            </a:extLst>
          </p:cNvPr>
          <p:cNvSpPr>
            <a:spLocks noGrp="1"/>
          </p:cNvSpPr>
          <p:nvPr>
            <p:ph type="pic" sz="quarter" idx="16"/>
          </p:nvPr>
        </p:nvSpPr>
        <p:spPr>
          <a:xfrm rot="20700000">
            <a:off x="8547659" y="1092101"/>
            <a:ext cx="2114560" cy="4673796"/>
          </a:xfrm>
          <a:custGeom>
            <a:avLst/>
            <a:gdLst>
              <a:gd name="connsiteX0" fmla="*/ 1951392 w 2114285"/>
              <a:gd name="connsiteY0" fmla="*/ 4145 h 4673796"/>
              <a:gd name="connsiteX1" fmla="*/ 2114284 w 2114285"/>
              <a:gd name="connsiteY1" fmla="*/ 204007 h 4673796"/>
              <a:gd name="connsiteX2" fmla="*/ 2114285 w 2114285"/>
              <a:gd name="connsiteY2" fmla="*/ 4469789 h 4673796"/>
              <a:gd name="connsiteX3" fmla="*/ 1910278 w 2114285"/>
              <a:gd name="connsiteY3" fmla="*/ 4673796 h 4673796"/>
              <a:gd name="connsiteX4" fmla="*/ 204007 w 2114285"/>
              <a:gd name="connsiteY4" fmla="*/ 4673796 h 4673796"/>
              <a:gd name="connsiteX5" fmla="*/ 0 w 2114285"/>
              <a:gd name="connsiteY5" fmla="*/ 4469789 h 4673796"/>
              <a:gd name="connsiteX6" fmla="*/ 0 w 2114285"/>
              <a:gd name="connsiteY6" fmla="*/ 204007 h 4673796"/>
              <a:gd name="connsiteX7" fmla="*/ 204007 w 2114285"/>
              <a:gd name="connsiteY7" fmla="*/ 0 h 4673796"/>
              <a:gd name="connsiteX8" fmla="*/ 1910277 w 2114285"/>
              <a:gd name="connsiteY8" fmla="*/ 0 h 4673796"/>
              <a:gd name="connsiteX9" fmla="*/ 1951392 w 2114285"/>
              <a:gd name="connsiteY9" fmla="*/ 4145 h 467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14285" h="4673796">
                <a:moveTo>
                  <a:pt x="1951392" y="4145"/>
                </a:moveTo>
                <a:cubicBezTo>
                  <a:pt x="2044355" y="23168"/>
                  <a:pt x="2114284" y="105421"/>
                  <a:pt x="2114284" y="204007"/>
                </a:cubicBezTo>
                <a:lnTo>
                  <a:pt x="2114285" y="4469789"/>
                </a:lnTo>
                <a:cubicBezTo>
                  <a:pt x="2114285" y="4582459"/>
                  <a:pt x="2022948" y="4673796"/>
                  <a:pt x="1910278" y="4673796"/>
                </a:cubicBezTo>
                <a:lnTo>
                  <a:pt x="204007" y="4673796"/>
                </a:lnTo>
                <a:cubicBezTo>
                  <a:pt x="91337" y="4673796"/>
                  <a:pt x="0" y="4582459"/>
                  <a:pt x="0" y="4469789"/>
                </a:cubicBezTo>
                <a:lnTo>
                  <a:pt x="0" y="204007"/>
                </a:lnTo>
                <a:cubicBezTo>
                  <a:pt x="1" y="91337"/>
                  <a:pt x="91338" y="0"/>
                  <a:pt x="204007" y="0"/>
                </a:cubicBezTo>
                <a:lnTo>
                  <a:pt x="1910277" y="0"/>
                </a:lnTo>
                <a:cubicBezTo>
                  <a:pt x="1924361" y="1"/>
                  <a:pt x="1938112" y="1428"/>
                  <a:pt x="1951392" y="4145"/>
                </a:cubicBezTo>
                <a:close/>
              </a:path>
            </a:pathLst>
          </a:custGeom>
          <a:solidFill>
            <a:schemeClr val="bg1">
              <a:lumMod val="85000"/>
              <a:alpha val="50000"/>
            </a:schemeClr>
          </a:solidFill>
        </p:spPr>
        <p:txBody>
          <a:bodyPr wrap="square">
            <a:noAutofit/>
          </a:bodyPr>
          <a:lstStyle>
            <a:lvl1pPr>
              <a:defRPr sz="1200"/>
            </a:lvl1pPr>
          </a:lstStyle>
          <a:p>
            <a:endParaRPr lang="en-US"/>
          </a:p>
        </p:txBody>
      </p:sp>
      <p:sp>
        <p:nvSpPr>
          <p:cNvPr id="11" name="Picture Placeholder 10">
            <a:extLst>
              <a:ext uri="{FF2B5EF4-FFF2-40B4-BE49-F238E27FC236}">
                <a16:creationId xmlns:a16="http://schemas.microsoft.com/office/drawing/2014/main" id="{DFA7302E-14F2-45DA-8745-B27F86AE9EFD}"/>
              </a:ext>
            </a:extLst>
          </p:cNvPr>
          <p:cNvSpPr>
            <a:spLocks noGrp="1"/>
          </p:cNvSpPr>
          <p:nvPr>
            <p:ph type="pic" sz="quarter" idx="15"/>
          </p:nvPr>
        </p:nvSpPr>
        <p:spPr>
          <a:xfrm rot="20700000">
            <a:off x="6417754" y="1092101"/>
            <a:ext cx="2114560" cy="4673796"/>
          </a:xfrm>
          <a:custGeom>
            <a:avLst/>
            <a:gdLst>
              <a:gd name="connsiteX0" fmla="*/ 1951392 w 2114285"/>
              <a:gd name="connsiteY0" fmla="*/ 4145 h 4673796"/>
              <a:gd name="connsiteX1" fmla="*/ 2114284 w 2114285"/>
              <a:gd name="connsiteY1" fmla="*/ 204007 h 4673796"/>
              <a:gd name="connsiteX2" fmla="*/ 2114285 w 2114285"/>
              <a:gd name="connsiteY2" fmla="*/ 4469789 h 4673796"/>
              <a:gd name="connsiteX3" fmla="*/ 1910278 w 2114285"/>
              <a:gd name="connsiteY3" fmla="*/ 4673796 h 4673796"/>
              <a:gd name="connsiteX4" fmla="*/ 204007 w 2114285"/>
              <a:gd name="connsiteY4" fmla="*/ 4673796 h 4673796"/>
              <a:gd name="connsiteX5" fmla="*/ 0 w 2114285"/>
              <a:gd name="connsiteY5" fmla="*/ 4469789 h 4673796"/>
              <a:gd name="connsiteX6" fmla="*/ 0 w 2114285"/>
              <a:gd name="connsiteY6" fmla="*/ 204007 h 4673796"/>
              <a:gd name="connsiteX7" fmla="*/ 204007 w 2114285"/>
              <a:gd name="connsiteY7" fmla="*/ 0 h 4673796"/>
              <a:gd name="connsiteX8" fmla="*/ 1910277 w 2114285"/>
              <a:gd name="connsiteY8" fmla="*/ 0 h 4673796"/>
              <a:gd name="connsiteX9" fmla="*/ 1951392 w 2114285"/>
              <a:gd name="connsiteY9" fmla="*/ 4145 h 4673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14285" h="4673796">
                <a:moveTo>
                  <a:pt x="1951392" y="4145"/>
                </a:moveTo>
                <a:cubicBezTo>
                  <a:pt x="2044355" y="23168"/>
                  <a:pt x="2114284" y="105421"/>
                  <a:pt x="2114284" y="204007"/>
                </a:cubicBezTo>
                <a:lnTo>
                  <a:pt x="2114285" y="4469789"/>
                </a:lnTo>
                <a:cubicBezTo>
                  <a:pt x="2114285" y="4582459"/>
                  <a:pt x="2022948" y="4673796"/>
                  <a:pt x="1910278" y="4673796"/>
                </a:cubicBezTo>
                <a:lnTo>
                  <a:pt x="204007" y="4673796"/>
                </a:lnTo>
                <a:cubicBezTo>
                  <a:pt x="91337" y="4673796"/>
                  <a:pt x="0" y="4582459"/>
                  <a:pt x="0" y="4469789"/>
                </a:cubicBezTo>
                <a:lnTo>
                  <a:pt x="0" y="204007"/>
                </a:lnTo>
                <a:cubicBezTo>
                  <a:pt x="1" y="91337"/>
                  <a:pt x="91338" y="0"/>
                  <a:pt x="204007" y="0"/>
                </a:cubicBezTo>
                <a:lnTo>
                  <a:pt x="1910277" y="0"/>
                </a:lnTo>
                <a:cubicBezTo>
                  <a:pt x="1924361" y="1"/>
                  <a:pt x="1938112" y="1428"/>
                  <a:pt x="1951392" y="4145"/>
                </a:cubicBezTo>
                <a:close/>
              </a:path>
            </a:pathLst>
          </a:custGeom>
          <a:solidFill>
            <a:schemeClr val="bg1">
              <a:lumMod val="85000"/>
              <a:alpha val="50000"/>
            </a:schemeClr>
          </a:solidFill>
        </p:spPr>
        <p:txBody>
          <a:bodyPr wrap="square">
            <a:noAutofit/>
          </a:bodyPr>
          <a:lstStyle>
            <a:lvl1pPr>
              <a:defRPr sz="1200"/>
            </a:lvl1pPr>
          </a:lstStyle>
          <a:p>
            <a:endParaRPr lang="en-US"/>
          </a:p>
        </p:txBody>
      </p:sp>
    </p:spTree>
    <p:extLst>
      <p:ext uri="{BB962C8B-B14F-4D97-AF65-F5344CB8AC3E}">
        <p14:creationId xmlns:p14="http://schemas.microsoft.com/office/powerpoint/2010/main" val="399591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9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630FEFD5-F4E6-478B-B676-35BC798306DD}"/>
              </a:ext>
            </a:extLst>
          </p:cNvPr>
          <p:cNvSpPr>
            <a:spLocks noGrp="1"/>
          </p:cNvSpPr>
          <p:nvPr>
            <p:ph type="pic" sz="quarter" idx="11"/>
          </p:nvPr>
        </p:nvSpPr>
        <p:spPr>
          <a:xfrm>
            <a:off x="767505" y="1143000"/>
            <a:ext cx="1184643" cy="4572000"/>
          </a:xfrm>
          <a:custGeom>
            <a:avLst/>
            <a:gdLst>
              <a:gd name="connsiteX0" fmla="*/ 173515 w 1184489"/>
              <a:gd name="connsiteY0" fmla="*/ 0 h 4572000"/>
              <a:gd name="connsiteX1" fmla="*/ 1184489 w 1184489"/>
              <a:gd name="connsiteY1" fmla="*/ 0 h 4572000"/>
              <a:gd name="connsiteX2" fmla="*/ 1184489 w 1184489"/>
              <a:gd name="connsiteY2" fmla="*/ 4572000 h 4572000"/>
              <a:gd name="connsiteX3" fmla="*/ 173515 w 1184489"/>
              <a:gd name="connsiteY3" fmla="*/ 4572000 h 4572000"/>
              <a:gd name="connsiteX4" fmla="*/ 0 w 1184489"/>
              <a:gd name="connsiteY4" fmla="*/ 4398485 h 4572000"/>
              <a:gd name="connsiteX5" fmla="*/ 0 w 1184489"/>
              <a:gd name="connsiteY5" fmla="*/ 173515 h 4572000"/>
              <a:gd name="connsiteX6" fmla="*/ 173515 w 1184489"/>
              <a:gd name="connsiteY6" fmla="*/ 0 h 45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4489" h="4572000">
                <a:moveTo>
                  <a:pt x="173515" y="0"/>
                </a:moveTo>
                <a:lnTo>
                  <a:pt x="1184489" y="0"/>
                </a:lnTo>
                <a:lnTo>
                  <a:pt x="1184489" y="4572000"/>
                </a:lnTo>
                <a:lnTo>
                  <a:pt x="173515" y="4572000"/>
                </a:lnTo>
                <a:cubicBezTo>
                  <a:pt x="77686" y="4572000"/>
                  <a:pt x="0" y="4494315"/>
                  <a:pt x="0" y="4398485"/>
                </a:cubicBezTo>
                <a:lnTo>
                  <a:pt x="0" y="173515"/>
                </a:lnTo>
                <a:cubicBezTo>
                  <a:pt x="0" y="77686"/>
                  <a:pt x="77686" y="0"/>
                  <a:pt x="173515" y="0"/>
                </a:cubicBezTo>
                <a:close/>
              </a:path>
            </a:pathLst>
          </a:custGeom>
          <a:solidFill>
            <a:schemeClr val="bg1">
              <a:lumMod val="85000"/>
              <a:alpha val="50000"/>
            </a:schemeClr>
          </a:solidFill>
        </p:spPr>
        <p:txBody>
          <a:bodyPr vert="horz" wrap="square" lIns="91440" tIns="45720" rIns="91440" bIns="45720" rtlCol="0">
            <a:noAutofit/>
          </a:bodyPr>
          <a:lstStyle>
            <a:lvl1pPr>
              <a:defRPr lang="en-ID" sz="1200"/>
            </a:lvl1pPr>
          </a:lstStyle>
          <a:p>
            <a:pPr lvl="0"/>
            <a:endParaRPr lang="en-ID"/>
          </a:p>
        </p:txBody>
      </p:sp>
      <p:sp>
        <p:nvSpPr>
          <p:cNvPr id="9" name="Picture Placeholder 8">
            <a:extLst>
              <a:ext uri="{FF2B5EF4-FFF2-40B4-BE49-F238E27FC236}">
                <a16:creationId xmlns:a16="http://schemas.microsoft.com/office/drawing/2014/main" id="{D391F225-23C2-4693-A871-BED41F3EAE42}"/>
              </a:ext>
            </a:extLst>
          </p:cNvPr>
          <p:cNvSpPr>
            <a:spLocks noGrp="1"/>
          </p:cNvSpPr>
          <p:nvPr>
            <p:ph type="pic" sz="quarter" idx="10"/>
          </p:nvPr>
        </p:nvSpPr>
        <p:spPr>
          <a:xfrm>
            <a:off x="2135884" y="685739"/>
            <a:ext cx="3284188" cy="5486522"/>
          </a:xfrm>
          <a:custGeom>
            <a:avLst/>
            <a:gdLst>
              <a:gd name="connsiteX0" fmla="*/ 225433 w 3555172"/>
              <a:gd name="connsiteY0" fmla="*/ 0 h 5940000"/>
              <a:gd name="connsiteX1" fmla="*/ 3329739 w 3555172"/>
              <a:gd name="connsiteY1" fmla="*/ 0 h 5940000"/>
              <a:gd name="connsiteX2" fmla="*/ 3555172 w 3555172"/>
              <a:gd name="connsiteY2" fmla="*/ 225433 h 5940000"/>
              <a:gd name="connsiteX3" fmla="*/ 3555172 w 3555172"/>
              <a:gd name="connsiteY3" fmla="*/ 5714567 h 5940000"/>
              <a:gd name="connsiteX4" fmla="*/ 3329739 w 3555172"/>
              <a:gd name="connsiteY4" fmla="*/ 5940000 h 5940000"/>
              <a:gd name="connsiteX5" fmla="*/ 225433 w 3555172"/>
              <a:gd name="connsiteY5" fmla="*/ 5940000 h 5940000"/>
              <a:gd name="connsiteX6" fmla="*/ 0 w 3555172"/>
              <a:gd name="connsiteY6" fmla="*/ 5714567 h 5940000"/>
              <a:gd name="connsiteX7" fmla="*/ 0 w 3555172"/>
              <a:gd name="connsiteY7" fmla="*/ 225433 h 5940000"/>
              <a:gd name="connsiteX8" fmla="*/ 225433 w 3555172"/>
              <a:gd name="connsiteY8" fmla="*/ 0 h 59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5172" h="5940000">
                <a:moveTo>
                  <a:pt x="225433" y="0"/>
                </a:moveTo>
                <a:lnTo>
                  <a:pt x="3329739" y="0"/>
                </a:lnTo>
                <a:cubicBezTo>
                  <a:pt x="3454242" y="0"/>
                  <a:pt x="3555172" y="100930"/>
                  <a:pt x="3555172" y="225433"/>
                </a:cubicBezTo>
                <a:lnTo>
                  <a:pt x="3555172" y="5714567"/>
                </a:lnTo>
                <a:cubicBezTo>
                  <a:pt x="3555172" y="5839070"/>
                  <a:pt x="3454242" y="5940000"/>
                  <a:pt x="3329739" y="5940000"/>
                </a:cubicBezTo>
                <a:lnTo>
                  <a:pt x="225433" y="5940000"/>
                </a:lnTo>
                <a:cubicBezTo>
                  <a:pt x="100930" y="5940000"/>
                  <a:pt x="0" y="5839070"/>
                  <a:pt x="0" y="5714567"/>
                </a:cubicBezTo>
                <a:lnTo>
                  <a:pt x="0" y="225433"/>
                </a:lnTo>
                <a:cubicBezTo>
                  <a:pt x="0" y="100930"/>
                  <a:pt x="100930" y="0"/>
                  <a:pt x="225433" y="0"/>
                </a:cubicBezTo>
                <a:close/>
              </a:path>
            </a:pathLst>
          </a:custGeom>
          <a:solidFill>
            <a:schemeClr val="bg1">
              <a:lumMod val="85000"/>
              <a:alpha val="50000"/>
            </a:schemeClr>
          </a:solidFill>
        </p:spPr>
        <p:txBody>
          <a:bodyPr vert="horz" wrap="square" lIns="91440" tIns="45720" rIns="91440" bIns="45720" rtlCol="0">
            <a:noAutofit/>
          </a:bodyPr>
          <a:lstStyle>
            <a:lvl1pPr>
              <a:defRPr lang="en-ID" sz="1200"/>
            </a:lvl1pPr>
          </a:lstStyle>
          <a:p>
            <a:pPr lvl="0"/>
            <a:endParaRPr lang="en-ID"/>
          </a:p>
        </p:txBody>
      </p:sp>
    </p:spTree>
    <p:extLst>
      <p:ext uri="{BB962C8B-B14F-4D97-AF65-F5344CB8AC3E}">
        <p14:creationId xmlns:p14="http://schemas.microsoft.com/office/powerpoint/2010/main" val="3592806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505547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54" y="593367"/>
            <a:ext cx="1136228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415654" y="1536633"/>
            <a:ext cx="11362280" cy="45552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pic>
        <p:nvPicPr>
          <p:cNvPr id="9" name="Picture 8" descr="Logo, icon, company name&#10;&#10;Description automatically generated">
            <a:extLst>
              <a:ext uri="{FF2B5EF4-FFF2-40B4-BE49-F238E27FC236}">
                <a16:creationId xmlns:a16="http://schemas.microsoft.com/office/drawing/2014/main" id="{3720E220-430C-1340-9EB4-0B7F411ADCA9}"/>
              </a:ext>
            </a:extLst>
          </p:cNvPr>
          <p:cNvPicPr>
            <a:picLocks noChangeAspect="1"/>
          </p:cNvPicPr>
          <p:nvPr userDrawn="1"/>
        </p:nvPicPr>
        <p:blipFill>
          <a:blip r:embed="rId16">
            <a:extLst>
              <a:ext uri="{BEBA8EAE-BF5A-486C-A8C5-ECC9F3942E4B}">
                <a14:imgProps xmlns:a14="http://schemas.microsoft.com/office/drawing/2010/main">
                  <a14:imgLayer r:embed="rId17">
                    <a14:imgEffect>
                      <a14:backgroundRemoval t="10000" b="90000" l="6000" r="92000">
                        <a14:foregroundMark x1="6000" y1="46200" x2="6000" y2="46200"/>
                        <a14:foregroundMark x1="92000" y1="39800" x2="92000" y2="39800"/>
                      </a14:backgroundRemoval>
                    </a14:imgEffect>
                  </a14:imgLayer>
                </a14:imgProps>
              </a:ext>
            </a:extLst>
          </a:blip>
          <a:stretch>
            <a:fillRect/>
          </a:stretch>
        </p:blipFill>
        <p:spPr>
          <a:xfrm>
            <a:off x="11194390" y="0"/>
            <a:ext cx="897222" cy="897222"/>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 id="2147483665" r:id="rId4"/>
    <p:sldLayoutId id="2147483666" r:id="rId5"/>
    <p:sldLayoutId id="2147483678" r:id="rId6"/>
    <p:sldLayoutId id="2147483686" r:id="rId7"/>
    <p:sldLayoutId id="2147483687" r:id="rId8"/>
    <p:sldLayoutId id="2147483688" r:id="rId9"/>
    <p:sldLayoutId id="2147483689" r:id="rId10"/>
    <p:sldLayoutId id="2147483690" r:id="rId11"/>
    <p:sldLayoutId id="2147483691" r:id="rId12"/>
    <p:sldLayoutId id="2147483692" r:id="rId13"/>
    <p:sldLayoutId id="2147483695"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1.png"/><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png"/><Relationship Id="rId7" Type="http://schemas.openxmlformats.org/officeDocument/2006/relationships/hyperlink" Target="https://commons.wikimedia.org/wiki/File:Google_Calendar_icon_(2020).sv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1.png"/><Relationship Id="rId11" Type="http://schemas.openxmlformats.org/officeDocument/2006/relationships/hyperlink" Target="https://commons.wikimedia.org/wiki/Category:Microsoft_OneDrive" TargetMode="External"/><Relationship Id="rId5" Type="http://schemas.openxmlformats.org/officeDocument/2006/relationships/hyperlink" Target="https://freepngimg.com/png/66533-account-google-contacts-webmail-email-gmail" TargetMode="External"/><Relationship Id="rId10" Type="http://schemas.openxmlformats.org/officeDocument/2006/relationships/image" Target="../media/image13.png"/><Relationship Id="rId4" Type="http://schemas.openxmlformats.org/officeDocument/2006/relationships/image" Target="../media/image10.png"/><Relationship Id="rId9" Type="http://schemas.openxmlformats.org/officeDocument/2006/relationships/hyperlink" Target="http://www.finsmes.com/2014/07/trello-raises-10m-in-funding.html"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slideLayout" Target="../slideLayouts/slideLayout14.xml"/><Relationship Id="rId7" Type="http://schemas.openxmlformats.org/officeDocument/2006/relationships/image" Target="../media/image21.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 Id="rId9"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duotone>
              <a:prstClr val="black"/>
              <a:schemeClr val="accent1">
                <a:tint val="45000"/>
                <a:satMod val="400000"/>
              </a:schemeClr>
            </a:duotone>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Lst>
          </a:blip>
          <a:srcRect/>
          <a:stretch>
            <a:fillRect l="-3000" r="-3000"/>
          </a:stretch>
        </a:blipFill>
        <a:effectLst/>
      </p:bgPr>
    </p:bg>
    <p:spTree>
      <p:nvGrpSpPr>
        <p:cNvPr id="1" name="Shape 164"/>
        <p:cNvGrpSpPr/>
        <p:nvPr/>
      </p:nvGrpSpPr>
      <p:grpSpPr>
        <a:xfrm>
          <a:off x="0" y="0"/>
          <a:ext cx="0" cy="0"/>
          <a:chOff x="0" y="0"/>
          <a:chExt cx="0" cy="0"/>
        </a:xfrm>
      </p:grpSpPr>
      <p:sp>
        <p:nvSpPr>
          <p:cNvPr id="165" name="Google Shape;165;p31"/>
          <p:cNvSpPr txBox="1">
            <a:spLocks noGrp="1"/>
          </p:cNvSpPr>
          <p:nvPr>
            <p:ph type="ctrTitle"/>
          </p:nvPr>
        </p:nvSpPr>
        <p:spPr>
          <a:xfrm>
            <a:off x="6096794" y="1944749"/>
            <a:ext cx="9337600" cy="1916051"/>
          </a:xfrm>
          <a:prstGeom prst="rect">
            <a:avLst/>
          </a:prstGeom>
        </p:spPr>
        <p:txBody>
          <a:bodyPr spcFirstLastPara="1" wrap="square" lIns="121900" tIns="121900" rIns="121900" bIns="121900" anchor="b" anchorCtr="0">
            <a:noAutofit/>
          </a:bodyPr>
          <a:lstStyle/>
          <a:p>
            <a:pPr algn="l"/>
            <a:r>
              <a:rPr lang="en" dirty="0">
                <a:solidFill>
                  <a:schemeClr val="accent1"/>
                </a:solidFill>
                <a:latin typeface="Montserrat" pitchFamily="2" charset="77"/>
                <a:ea typeface="Montserrat"/>
                <a:cs typeface="Montserrat"/>
                <a:sym typeface="Montserrat"/>
              </a:rPr>
              <a:t>BRIGHTBOARD</a:t>
            </a:r>
            <a:br>
              <a:rPr lang="en" dirty="0">
                <a:solidFill>
                  <a:schemeClr val="accent1"/>
                </a:solidFill>
                <a:latin typeface="Montserrat" pitchFamily="2" charset="77"/>
                <a:ea typeface="Montserrat"/>
                <a:cs typeface="Montserrat"/>
                <a:sym typeface="Montserrat"/>
              </a:rPr>
            </a:br>
            <a:r>
              <a:rPr lang="en" dirty="0">
                <a:solidFill>
                  <a:schemeClr val="accent1"/>
                </a:solidFill>
                <a:latin typeface="Montserrat" pitchFamily="2" charset="77"/>
                <a:ea typeface="Montserrat"/>
                <a:cs typeface="Montserrat"/>
                <a:sym typeface="Montserrat"/>
              </a:rPr>
              <a:t>Pitch Deck</a:t>
            </a:r>
            <a:endParaRPr b="1" dirty="0">
              <a:solidFill>
                <a:schemeClr val="accent1"/>
              </a:solidFill>
              <a:latin typeface="Montserrat" pitchFamily="2" charset="77"/>
            </a:endParaRPr>
          </a:p>
        </p:txBody>
      </p:sp>
      <p:sp>
        <p:nvSpPr>
          <p:cNvPr id="166" name="Google Shape;166;p31"/>
          <p:cNvSpPr txBox="1">
            <a:spLocks noGrp="1"/>
          </p:cNvSpPr>
          <p:nvPr>
            <p:ph type="subTitle" idx="1"/>
          </p:nvPr>
        </p:nvSpPr>
        <p:spPr>
          <a:xfrm>
            <a:off x="6195066" y="4035427"/>
            <a:ext cx="8215600" cy="1056800"/>
          </a:xfrm>
          <a:prstGeom prst="rect">
            <a:avLst/>
          </a:prstGeom>
        </p:spPr>
        <p:txBody>
          <a:bodyPr spcFirstLastPara="1" wrap="square" lIns="121900" tIns="121900" rIns="121900" bIns="121900" anchor="t" anchorCtr="0">
            <a:noAutofit/>
          </a:bodyPr>
          <a:lstStyle/>
          <a:p>
            <a:pPr marL="0" indent="0" algn="l"/>
            <a:r>
              <a:rPr lang="en-US" dirty="0">
                <a:solidFill>
                  <a:schemeClr val="accent3">
                    <a:lumMod val="20000"/>
                    <a:lumOff val="80000"/>
                  </a:schemeClr>
                </a:solidFill>
              </a:rPr>
              <a:t>Your students in our hearts.</a:t>
            </a:r>
            <a:endParaRPr dirty="0">
              <a:solidFill>
                <a:schemeClr val="accent3">
                  <a:lumMod val="20000"/>
                  <a:lumOff val="80000"/>
                </a:schemeClr>
              </a:solidFill>
            </a:endParaRPr>
          </a:p>
        </p:txBody>
      </p:sp>
      <p:pic>
        <p:nvPicPr>
          <p:cNvPr id="4" name="Picture 3" descr="Logo, icon, company name&#10;&#10;Description automatically generated">
            <a:extLst>
              <a:ext uri="{FF2B5EF4-FFF2-40B4-BE49-F238E27FC236}">
                <a16:creationId xmlns:a16="http://schemas.microsoft.com/office/drawing/2014/main" id="{5C38C108-68B7-DD41-BDA3-EAE3AF32ED16}"/>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6000" r="92000">
                        <a14:foregroundMark x1="6000" y1="46200" x2="6000" y2="46200"/>
                        <a14:foregroundMark x1="92000" y1="39800" x2="92000" y2="39800"/>
                      </a14:backgroundRemoval>
                    </a14:imgEffect>
                  </a14:imgLayer>
                </a14:imgProps>
              </a:ext>
            </a:extLst>
          </a:blip>
          <a:stretch>
            <a:fillRect/>
          </a:stretch>
        </p:blipFill>
        <p:spPr>
          <a:xfrm>
            <a:off x="9112497" y="269365"/>
            <a:ext cx="1916051" cy="191605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000"/>
    </mc:Choice>
    <mc:Fallback xmlns="">
      <p:transition spd="slow" advTm="1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1500"/>
                                  </p:stCondLst>
                                  <p:childTnLst>
                                    <p:set>
                                      <p:cBhvr>
                                        <p:cTn id="6" dur="1" fill="hold">
                                          <p:stCondLst>
                                            <p:cond delay="0"/>
                                          </p:stCondLst>
                                        </p:cTn>
                                        <p:tgtEl>
                                          <p:spTgt spid="165"/>
                                        </p:tgtEl>
                                        <p:attrNameLst>
                                          <p:attrName>style.visibility</p:attrName>
                                        </p:attrNameLst>
                                      </p:cBhvr>
                                      <p:to>
                                        <p:strVal val="visible"/>
                                      </p:to>
                                    </p:set>
                                    <p:animEffect transition="in" filter="fade">
                                      <p:cBhvr>
                                        <p:cTn id="7" dur="2000"/>
                                        <p:tgtEl>
                                          <p:spTgt spid="165"/>
                                        </p:tgtEl>
                                      </p:cBhvr>
                                    </p:animEffect>
                                    <p:anim calcmode="lin" valueType="num">
                                      <p:cBhvr>
                                        <p:cTn id="8" dur="2000" fill="hold"/>
                                        <p:tgtEl>
                                          <p:spTgt spid="165"/>
                                        </p:tgtEl>
                                        <p:attrNameLst>
                                          <p:attrName>ppt_x</p:attrName>
                                        </p:attrNameLst>
                                      </p:cBhvr>
                                      <p:tavLst>
                                        <p:tav tm="0">
                                          <p:val>
                                            <p:strVal val="#ppt_x"/>
                                          </p:val>
                                        </p:tav>
                                        <p:tav tm="100000">
                                          <p:val>
                                            <p:strVal val="#ppt_x"/>
                                          </p:val>
                                        </p:tav>
                                      </p:tavLst>
                                    </p:anim>
                                    <p:anim calcmode="lin" valueType="num">
                                      <p:cBhvr>
                                        <p:cTn id="9" dur="2000" fill="hold"/>
                                        <p:tgtEl>
                                          <p:spTgt spid="16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3000"/>
                                  </p:stCondLst>
                                  <p:childTnLst>
                                    <p:set>
                                      <p:cBhvr>
                                        <p:cTn id="11" dur="1" fill="hold">
                                          <p:stCondLst>
                                            <p:cond delay="0"/>
                                          </p:stCondLst>
                                        </p:cTn>
                                        <p:tgtEl>
                                          <p:spTgt spid="166">
                                            <p:txEl>
                                              <p:pRg st="0" end="0"/>
                                            </p:txEl>
                                          </p:spTgt>
                                        </p:tgtEl>
                                        <p:attrNameLst>
                                          <p:attrName>style.visibility</p:attrName>
                                        </p:attrNameLst>
                                      </p:cBhvr>
                                      <p:to>
                                        <p:strVal val="visible"/>
                                      </p:to>
                                    </p:set>
                                    <p:animEffect transition="in" filter="fade">
                                      <p:cBhvr>
                                        <p:cTn id="12" dur="2000"/>
                                        <p:tgtEl>
                                          <p:spTgt spid="166">
                                            <p:txEl>
                                              <p:pRg st="0" end="0"/>
                                            </p:txEl>
                                          </p:spTgt>
                                        </p:tgtEl>
                                      </p:cBhvr>
                                    </p:animEffect>
                                    <p:anim calcmode="lin" valueType="num">
                                      <p:cBhvr>
                                        <p:cTn id="13" dur="2000" fill="hold"/>
                                        <p:tgtEl>
                                          <p:spTgt spid="166">
                                            <p:txEl>
                                              <p:pRg st="0" end="0"/>
                                            </p:txEl>
                                          </p:spTgt>
                                        </p:tgtEl>
                                        <p:attrNameLst>
                                          <p:attrName>ppt_x</p:attrName>
                                        </p:attrNameLst>
                                      </p:cBhvr>
                                      <p:tavLst>
                                        <p:tav tm="0">
                                          <p:val>
                                            <p:strVal val="#ppt_x"/>
                                          </p:val>
                                        </p:tav>
                                        <p:tav tm="100000">
                                          <p:val>
                                            <p:strVal val="#ppt_x"/>
                                          </p:val>
                                        </p:tav>
                                      </p:tavLst>
                                    </p:anim>
                                    <p:anim calcmode="lin" valueType="num">
                                      <p:cBhvr>
                                        <p:cTn id="14" dur="2000" fill="hold"/>
                                        <p:tgtEl>
                                          <p:spTgt spid="16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par>
              <p:cTn id="15"/>
            </p:par>
          </p:childTnLst>
        </p:cTn>
      </p:par>
    </p:tnLst>
    <p:bldLst>
      <p:bldP spid="165" grpId="0"/>
      <p:bldP spid="166" grpId="0" build="p"/>
    </p:bldLst>
  </p:timing>
  <p:extLst>
    <p:ext uri="{E180D4A7-C9FB-4DFB-919C-405C955672EB}">
      <p14:showEvtLst xmlns:p14="http://schemas.microsoft.com/office/powerpoint/2010/main">
        <p14:playEvt time="184" objId="8"/>
        <p14:stopEvt time="15766" objId="8"/>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34">
            <a:extLst>
              <a:ext uri="{FF2B5EF4-FFF2-40B4-BE49-F238E27FC236}">
                <a16:creationId xmlns:a16="http://schemas.microsoft.com/office/drawing/2014/main" id="{9E21DAA7-0F04-1945-BFE0-7DABB81AB401}"/>
              </a:ext>
            </a:extLst>
          </p:cNvPr>
          <p:cNvSpPr/>
          <p:nvPr/>
        </p:nvSpPr>
        <p:spPr>
          <a:xfrm>
            <a:off x="573110" y="551793"/>
            <a:ext cx="2653048" cy="5859148"/>
          </a:xfrm>
          <a:prstGeom prst="roundRect">
            <a:avLst>
              <a:gd name="adj" fmla="val 8521"/>
            </a:avLst>
          </a:prstGeom>
          <a:solidFill>
            <a:schemeClr val="bg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0" name="Picture 9" descr="Graphical user interface, application&#10;&#10;Description automatically generated">
            <a:extLst>
              <a:ext uri="{FF2B5EF4-FFF2-40B4-BE49-F238E27FC236}">
                <a16:creationId xmlns:a16="http://schemas.microsoft.com/office/drawing/2014/main" id="{CEF1F89A-769B-2347-954F-F2DB0B99CA03}"/>
              </a:ext>
            </a:extLst>
          </p:cNvPr>
          <p:cNvPicPr>
            <a:picLocks noChangeAspect="1"/>
          </p:cNvPicPr>
          <p:nvPr/>
        </p:nvPicPr>
        <p:blipFill>
          <a:blip r:embed="rId3"/>
          <a:stretch>
            <a:fillRect/>
          </a:stretch>
        </p:blipFill>
        <p:spPr>
          <a:xfrm>
            <a:off x="619994" y="667605"/>
            <a:ext cx="2550549" cy="5522788"/>
          </a:xfrm>
          <a:prstGeom prst="rect">
            <a:avLst/>
          </a:prstGeom>
        </p:spPr>
      </p:pic>
      <p:sp>
        <p:nvSpPr>
          <p:cNvPr id="11" name="Hexagon 10">
            <a:extLst>
              <a:ext uri="{FF2B5EF4-FFF2-40B4-BE49-F238E27FC236}">
                <a16:creationId xmlns:a16="http://schemas.microsoft.com/office/drawing/2014/main" id="{B230F852-49CE-3E4A-B4F4-50466F76CEB2}"/>
              </a:ext>
            </a:extLst>
          </p:cNvPr>
          <p:cNvSpPr/>
          <p:nvPr/>
        </p:nvSpPr>
        <p:spPr>
          <a:xfrm>
            <a:off x="3716917" y="2252860"/>
            <a:ext cx="3528709" cy="3041991"/>
          </a:xfrm>
          <a:prstGeom prst="hexagon">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a:solidFill>
                  <a:schemeClr val="accent1"/>
                </a:solidFill>
                <a:latin typeface="Montserrat" pitchFamily="2" charset="77"/>
              </a:rPr>
              <a:t>Set email reminders</a:t>
            </a:r>
            <a:r>
              <a:rPr lang="en-GB" sz="1600">
                <a:solidFill>
                  <a:schemeClr val="accent1"/>
                </a:solidFill>
                <a:latin typeface="Montserrat" pitchFamily="2" charset="77"/>
              </a:rPr>
              <a:t> </a:t>
            </a:r>
            <a:r>
              <a:rPr lang="en-GB" sz="1600">
                <a:solidFill>
                  <a:schemeClr val="tx2"/>
                </a:solidFill>
                <a:latin typeface="Montserrat" pitchFamily="2" charset="77"/>
              </a:rPr>
              <a:t>for courses, tasks, groups, assignments</a:t>
            </a:r>
            <a:endParaRPr lang="en-GB" sz="1400">
              <a:solidFill>
                <a:schemeClr val="tx2"/>
              </a:solidFill>
              <a:latin typeface="Montserrat" pitchFamily="2" charset="77"/>
            </a:endParaRPr>
          </a:p>
        </p:txBody>
      </p:sp>
      <p:sp>
        <p:nvSpPr>
          <p:cNvPr id="12" name="Hexagon 11">
            <a:extLst>
              <a:ext uri="{FF2B5EF4-FFF2-40B4-BE49-F238E27FC236}">
                <a16:creationId xmlns:a16="http://schemas.microsoft.com/office/drawing/2014/main" id="{592F6D3A-7F97-924C-9A16-2DEF392B20CA}"/>
              </a:ext>
            </a:extLst>
          </p:cNvPr>
          <p:cNvSpPr/>
          <p:nvPr/>
        </p:nvSpPr>
        <p:spPr>
          <a:xfrm>
            <a:off x="9434717" y="3080743"/>
            <a:ext cx="2185761" cy="1884277"/>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bg1"/>
                </a:solidFill>
                <a:latin typeface="Montserrat" pitchFamily="2" charset="77"/>
              </a:rPr>
              <a:t>Secure your accounts with</a:t>
            </a:r>
            <a:r>
              <a:rPr lang="en-GB" sz="1400">
                <a:solidFill>
                  <a:schemeClr val="accent1"/>
                </a:solidFill>
                <a:latin typeface="Montserrat" pitchFamily="2" charset="77"/>
              </a:rPr>
              <a:t> </a:t>
            </a:r>
            <a:r>
              <a:rPr lang="en-GB" sz="1800">
                <a:solidFill>
                  <a:schemeClr val="accent1"/>
                </a:solidFill>
                <a:latin typeface="Montserrat" pitchFamily="2" charset="77"/>
              </a:rPr>
              <a:t>Easy fingerprint login</a:t>
            </a:r>
            <a:endParaRPr lang="en-GB" sz="1200">
              <a:solidFill>
                <a:schemeClr val="accent1"/>
              </a:solidFill>
              <a:latin typeface="Montserrat" pitchFamily="2" charset="77"/>
            </a:endParaRPr>
          </a:p>
        </p:txBody>
      </p:sp>
      <p:sp>
        <p:nvSpPr>
          <p:cNvPr id="13" name="Hexagon 12">
            <a:extLst>
              <a:ext uri="{FF2B5EF4-FFF2-40B4-BE49-F238E27FC236}">
                <a16:creationId xmlns:a16="http://schemas.microsoft.com/office/drawing/2014/main" id="{9C3589F2-2F8C-DE4E-BB69-636CFF80D204}"/>
              </a:ext>
            </a:extLst>
          </p:cNvPr>
          <p:cNvSpPr/>
          <p:nvPr/>
        </p:nvSpPr>
        <p:spPr>
          <a:xfrm>
            <a:off x="6845736" y="4022882"/>
            <a:ext cx="2950966" cy="2543937"/>
          </a:xfrm>
          <a:prstGeom prst="hexagon">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bg1"/>
                </a:solidFill>
                <a:latin typeface="Montserrat" pitchFamily="2" charset="77"/>
              </a:rPr>
              <a:t>Students and Professors can set automated</a:t>
            </a:r>
          </a:p>
          <a:p>
            <a:pPr algn="ctr"/>
            <a:r>
              <a:rPr lang="en-GB" sz="2000">
                <a:solidFill>
                  <a:schemeClr val="accent1"/>
                </a:solidFill>
                <a:latin typeface="Montserrat" pitchFamily="2" charset="77"/>
              </a:rPr>
              <a:t>app notifications</a:t>
            </a:r>
            <a:endParaRPr lang="en-GB" sz="1600">
              <a:solidFill>
                <a:schemeClr val="accent1"/>
              </a:solidFill>
              <a:latin typeface="Montserrat" pitchFamily="2" charset="77"/>
            </a:endParaRPr>
          </a:p>
        </p:txBody>
      </p:sp>
      <p:sp>
        <p:nvSpPr>
          <p:cNvPr id="14" name="Google Shape;214;p36">
            <a:extLst>
              <a:ext uri="{FF2B5EF4-FFF2-40B4-BE49-F238E27FC236}">
                <a16:creationId xmlns:a16="http://schemas.microsoft.com/office/drawing/2014/main" id="{B43C6235-CB28-654E-82D8-50B2888BA630}"/>
              </a:ext>
            </a:extLst>
          </p:cNvPr>
          <p:cNvSpPr txBox="1">
            <a:spLocks/>
          </p:cNvSpPr>
          <p:nvPr/>
        </p:nvSpPr>
        <p:spPr>
          <a:xfrm>
            <a:off x="6644636" y="1262400"/>
            <a:ext cx="5312036"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pPr algn="r"/>
            <a:r>
              <a:rPr lang="en-IN" sz="3200">
                <a:solidFill>
                  <a:schemeClr val="accent1"/>
                </a:solidFill>
              </a:rPr>
              <a:t>Power of Customisation </a:t>
            </a:r>
            <a:r>
              <a:rPr lang="en-IN" sz="4000">
                <a:solidFill>
                  <a:schemeClr val="accent1"/>
                </a:solidFill>
              </a:rPr>
              <a:t>IN USER’S HANDS</a:t>
            </a:r>
          </a:p>
        </p:txBody>
      </p:sp>
    </p:spTree>
    <p:extLst>
      <p:ext uri="{BB962C8B-B14F-4D97-AF65-F5344CB8AC3E}">
        <p14:creationId xmlns:p14="http://schemas.microsoft.com/office/powerpoint/2010/main" val="230741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34">
            <a:extLst>
              <a:ext uri="{FF2B5EF4-FFF2-40B4-BE49-F238E27FC236}">
                <a16:creationId xmlns:a16="http://schemas.microsoft.com/office/drawing/2014/main" id="{9E21DAA7-0F04-1945-BFE0-7DABB81AB401}"/>
              </a:ext>
            </a:extLst>
          </p:cNvPr>
          <p:cNvSpPr/>
          <p:nvPr/>
        </p:nvSpPr>
        <p:spPr>
          <a:xfrm>
            <a:off x="573110" y="551793"/>
            <a:ext cx="2653048" cy="5859148"/>
          </a:xfrm>
          <a:prstGeom prst="roundRect">
            <a:avLst>
              <a:gd name="adj" fmla="val 8521"/>
            </a:avLst>
          </a:prstGeom>
          <a:solidFill>
            <a:schemeClr val="bg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0" name="Picture 9">
            <a:extLst>
              <a:ext uri="{FF2B5EF4-FFF2-40B4-BE49-F238E27FC236}">
                <a16:creationId xmlns:a16="http://schemas.microsoft.com/office/drawing/2014/main" id="{CEF1F89A-769B-2347-954F-F2DB0B99CA03}"/>
              </a:ext>
            </a:extLst>
          </p:cNvPr>
          <p:cNvPicPr>
            <a:picLocks noChangeAspect="1"/>
          </p:cNvPicPr>
          <p:nvPr/>
        </p:nvPicPr>
        <p:blipFill>
          <a:blip r:embed="rId3"/>
          <a:srcRect/>
          <a:stretch/>
        </p:blipFill>
        <p:spPr>
          <a:xfrm>
            <a:off x="619994" y="667605"/>
            <a:ext cx="2550548" cy="5522788"/>
          </a:xfrm>
          <a:prstGeom prst="rect">
            <a:avLst/>
          </a:prstGeom>
        </p:spPr>
      </p:pic>
      <p:sp>
        <p:nvSpPr>
          <p:cNvPr id="14" name="Google Shape;214;p36">
            <a:extLst>
              <a:ext uri="{FF2B5EF4-FFF2-40B4-BE49-F238E27FC236}">
                <a16:creationId xmlns:a16="http://schemas.microsoft.com/office/drawing/2014/main" id="{B43C6235-CB28-654E-82D8-50B2888BA630}"/>
              </a:ext>
            </a:extLst>
          </p:cNvPr>
          <p:cNvSpPr txBox="1">
            <a:spLocks/>
          </p:cNvSpPr>
          <p:nvPr/>
        </p:nvSpPr>
        <p:spPr>
          <a:xfrm>
            <a:off x="3485413" y="1420055"/>
            <a:ext cx="7416203"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IN" sz="3200">
                <a:solidFill>
                  <a:schemeClr val="accent1"/>
                </a:solidFill>
              </a:rPr>
              <a:t>So much customisation that</a:t>
            </a:r>
          </a:p>
          <a:p>
            <a:r>
              <a:rPr lang="en-IN" sz="3200">
                <a:solidFill>
                  <a:schemeClr val="accent1"/>
                </a:solidFill>
              </a:rPr>
              <a:t>We went with Dark Theme from </a:t>
            </a:r>
            <a:r>
              <a:rPr lang="en-IN" sz="3600">
                <a:solidFill>
                  <a:schemeClr val="accent1"/>
                </a:solidFill>
              </a:rPr>
              <a:t>the</a:t>
            </a:r>
            <a:r>
              <a:rPr lang="en-IN" sz="6000">
                <a:solidFill>
                  <a:schemeClr val="accent1"/>
                </a:solidFill>
              </a:rPr>
              <a:t> get go</a:t>
            </a:r>
            <a:r>
              <a:rPr lang="en-IN" sz="3200">
                <a:solidFill>
                  <a:schemeClr val="accent1"/>
                </a:solidFill>
              </a:rPr>
              <a:t>!</a:t>
            </a:r>
            <a:endParaRPr lang="en-IN" sz="4000">
              <a:solidFill>
                <a:schemeClr val="accent1"/>
              </a:solidFill>
            </a:endParaRPr>
          </a:p>
        </p:txBody>
      </p:sp>
      <p:sp>
        <p:nvSpPr>
          <p:cNvPr id="8" name="Google Shape;214;p36">
            <a:extLst>
              <a:ext uri="{FF2B5EF4-FFF2-40B4-BE49-F238E27FC236}">
                <a16:creationId xmlns:a16="http://schemas.microsoft.com/office/drawing/2014/main" id="{966AB4DA-1364-0D45-A658-C0A4115AFA8F}"/>
              </a:ext>
            </a:extLst>
          </p:cNvPr>
          <p:cNvSpPr txBox="1">
            <a:spLocks/>
          </p:cNvSpPr>
          <p:nvPr/>
        </p:nvSpPr>
        <p:spPr>
          <a:xfrm>
            <a:off x="3485414" y="5258008"/>
            <a:ext cx="7416203"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IN" sz="3200">
                <a:solidFill>
                  <a:schemeClr val="accent1"/>
                </a:solidFill>
              </a:rPr>
              <a:t>Our users, in our hearts.</a:t>
            </a:r>
          </a:p>
        </p:txBody>
      </p:sp>
    </p:spTree>
    <p:extLst>
      <p:ext uri="{BB962C8B-B14F-4D97-AF65-F5344CB8AC3E}">
        <p14:creationId xmlns:p14="http://schemas.microsoft.com/office/powerpoint/2010/main" val="3807616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CEA6DD4-7B80-AE40-83AF-471E10606E82}"/>
              </a:ext>
            </a:extLst>
          </p:cNvPr>
          <p:cNvGrpSpPr/>
          <p:nvPr/>
        </p:nvGrpSpPr>
        <p:grpSpPr>
          <a:xfrm>
            <a:off x="8814952" y="566173"/>
            <a:ext cx="2653048" cy="5859148"/>
            <a:chOff x="573110" y="551793"/>
            <a:chExt cx="2653048" cy="5859148"/>
          </a:xfrm>
        </p:grpSpPr>
        <p:sp>
          <p:nvSpPr>
            <p:cNvPr id="7" name="Rectangle: Rounded Corners 34">
              <a:extLst>
                <a:ext uri="{FF2B5EF4-FFF2-40B4-BE49-F238E27FC236}">
                  <a16:creationId xmlns:a16="http://schemas.microsoft.com/office/drawing/2014/main" id="{9E21DAA7-0F04-1945-BFE0-7DABB81AB401}"/>
                </a:ext>
              </a:extLst>
            </p:cNvPr>
            <p:cNvSpPr/>
            <p:nvPr/>
          </p:nvSpPr>
          <p:spPr>
            <a:xfrm>
              <a:off x="573110" y="551793"/>
              <a:ext cx="2653048" cy="5859148"/>
            </a:xfrm>
            <a:prstGeom prst="roundRect">
              <a:avLst>
                <a:gd name="adj" fmla="val 8521"/>
              </a:avLst>
            </a:prstGeom>
            <a:solidFill>
              <a:schemeClr val="bg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0" name="Picture 9">
              <a:extLst>
                <a:ext uri="{FF2B5EF4-FFF2-40B4-BE49-F238E27FC236}">
                  <a16:creationId xmlns:a16="http://schemas.microsoft.com/office/drawing/2014/main" id="{CEF1F89A-769B-2347-954F-F2DB0B99CA03}"/>
                </a:ext>
              </a:extLst>
            </p:cNvPr>
            <p:cNvPicPr>
              <a:picLocks noChangeAspect="1"/>
            </p:cNvPicPr>
            <p:nvPr/>
          </p:nvPicPr>
          <p:blipFill>
            <a:blip r:embed="rId2"/>
            <a:srcRect/>
            <a:stretch/>
          </p:blipFill>
          <p:spPr>
            <a:xfrm>
              <a:off x="619994" y="667606"/>
              <a:ext cx="2550548" cy="5522786"/>
            </a:xfrm>
            <a:prstGeom prst="rect">
              <a:avLst/>
            </a:prstGeom>
          </p:spPr>
        </p:pic>
      </p:grpSp>
      <p:sp>
        <p:nvSpPr>
          <p:cNvPr id="11" name="Hexagon 10">
            <a:extLst>
              <a:ext uri="{FF2B5EF4-FFF2-40B4-BE49-F238E27FC236}">
                <a16:creationId xmlns:a16="http://schemas.microsoft.com/office/drawing/2014/main" id="{B230F852-49CE-3E4A-B4F4-50466F76CEB2}"/>
              </a:ext>
            </a:extLst>
          </p:cNvPr>
          <p:cNvSpPr/>
          <p:nvPr/>
        </p:nvSpPr>
        <p:spPr>
          <a:xfrm>
            <a:off x="2052112" y="3641430"/>
            <a:ext cx="3528709" cy="3041991"/>
          </a:xfrm>
          <a:prstGeom prst="hexagon">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accent1"/>
                </a:solidFill>
                <a:latin typeface="Montserrat" pitchFamily="2" charset="77"/>
              </a:rPr>
              <a:t>Never miss a notification or message</a:t>
            </a:r>
            <a:r>
              <a:rPr lang="en-GB" sz="1600">
                <a:solidFill>
                  <a:schemeClr val="accent1"/>
                </a:solidFill>
                <a:latin typeface="Montserrat" pitchFamily="2" charset="77"/>
              </a:rPr>
              <a:t> </a:t>
            </a:r>
            <a:r>
              <a:rPr lang="en-GB" sz="1600">
                <a:solidFill>
                  <a:schemeClr val="tx2"/>
                </a:solidFill>
                <a:latin typeface="Montserrat" pitchFamily="2" charset="77"/>
              </a:rPr>
              <a:t>for courses, tasks, groups, assignments</a:t>
            </a:r>
            <a:endParaRPr lang="en-GB" sz="1400">
              <a:solidFill>
                <a:schemeClr val="tx2"/>
              </a:solidFill>
              <a:latin typeface="Montserrat" pitchFamily="2" charset="77"/>
            </a:endParaRPr>
          </a:p>
        </p:txBody>
      </p:sp>
      <p:sp>
        <p:nvSpPr>
          <p:cNvPr id="12" name="Hexagon 11">
            <a:extLst>
              <a:ext uri="{FF2B5EF4-FFF2-40B4-BE49-F238E27FC236}">
                <a16:creationId xmlns:a16="http://schemas.microsoft.com/office/drawing/2014/main" id="{592F6D3A-7F97-924C-9A16-2DEF392B20CA}"/>
              </a:ext>
            </a:extLst>
          </p:cNvPr>
          <p:cNvSpPr/>
          <p:nvPr/>
        </p:nvSpPr>
        <p:spPr>
          <a:xfrm>
            <a:off x="343314" y="2553609"/>
            <a:ext cx="2185761" cy="1884277"/>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a:solidFill>
                  <a:schemeClr val="accent1"/>
                </a:solidFill>
                <a:latin typeface="Montserrat" pitchFamily="2" charset="77"/>
              </a:rPr>
              <a:t>Live courses</a:t>
            </a:r>
          </a:p>
          <a:p>
            <a:pPr algn="ctr"/>
            <a:r>
              <a:rPr lang="en-GB" sz="1800">
                <a:solidFill>
                  <a:schemeClr val="bg1"/>
                </a:solidFill>
                <a:latin typeface="Montserrat" pitchFamily="2" charset="77"/>
              </a:rPr>
              <a:t>ALWAYS ON TOP</a:t>
            </a:r>
            <a:endParaRPr lang="en-GB" sz="1200">
              <a:solidFill>
                <a:schemeClr val="bg1"/>
              </a:solidFill>
              <a:latin typeface="Montserrat" pitchFamily="2" charset="77"/>
            </a:endParaRPr>
          </a:p>
        </p:txBody>
      </p:sp>
      <p:sp>
        <p:nvSpPr>
          <p:cNvPr id="13" name="Hexagon 12">
            <a:extLst>
              <a:ext uri="{FF2B5EF4-FFF2-40B4-BE49-F238E27FC236}">
                <a16:creationId xmlns:a16="http://schemas.microsoft.com/office/drawing/2014/main" id="{9C3589F2-2F8C-DE4E-BB69-636CFF80D204}"/>
              </a:ext>
            </a:extLst>
          </p:cNvPr>
          <p:cNvSpPr/>
          <p:nvPr/>
        </p:nvSpPr>
        <p:spPr>
          <a:xfrm>
            <a:off x="5137286" y="2369461"/>
            <a:ext cx="2950966" cy="2543937"/>
          </a:xfrm>
          <a:prstGeom prst="hexagon">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bg1"/>
                </a:solidFill>
                <a:latin typeface="Montserrat" pitchFamily="2" charset="77"/>
              </a:rPr>
              <a:t>All information about courses(deadlines, syllabus, calendar, announcements, email)</a:t>
            </a:r>
          </a:p>
          <a:p>
            <a:pPr algn="ctr"/>
            <a:r>
              <a:rPr lang="en-GB" sz="2800">
                <a:solidFill>
                  <a:schemeClr val="accent1"/>
                </a:solidFill>
                <a:latin typeface="Montserrat" pitchFamily="2" charset="77"/>
              </a:rPr>
              <a:t>IN ONE TAP</a:t>
            </a:r>
            <a:endParaRPr lang="en-GB" sz="3200">
              <a:solidFill>
                <a:schemeClr val="accent1"/>
              </a:solidFill>
              <a:latin typeface="Montserrat" pitchFamily="2" charset="77"/>
            </a:endParaRPr>
          </a:p>
        </p:txBody>
      </p:sp>
      <p:sp>
        <p:nvSpPr>
          <p:cNvPr id="14" name="Google Shape;214;p36">
            <a:extLst>
              <a:ext uri="{FF2B5EF4-FFF2-40B4-BE49-F238E27FC236}">
                <a16:creationId xmlns:a16="http://schemas.microsoft.com/office/drawing/2014/main" id="{B43C6235-CB28-654E-82D8-50B2888BA630}"/>
              </a:ext>
            </a:extLst>
          </p:cNvPr>
          <p:cNvSpPr txBox="1">
            <a:spLocks/>
          </p:cNvSpPr>
          <p:nvPr/>
        </p:nvSpPr>
        <p:spPr>
          <a:xfrm>
            <a:off x="295501" y="884028"/>
            <a:ext cx="5312036"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IN" sz="3200">
                <a:solidFill>
                  <a:schemeClr val="accent1"/>
                </a:solidFill>
              </a:rPr>
              <a:t>Ease of complexity </a:t>
            </a:r>
          </a:p>
          <a:p>
            <a:r>
              <a:rPr lang="en-IN" sz="4000">
                <a:solidFill>
                  <a:schemeClr val="accent1"/>
                </a:solidFill>
              </a:rPr>
              <a:t>IN OUR MINDS</a:t>
            </a:r>
          </a:p>
        </p:txBody>
      </p:sp>
    </p:spTree>
    <p:extLst>
      <p:ext uri="{BB962C8B-B14F-4D97-AF65-F5344CB8AC3E}">
        <p14:creationId xmlns:p14="http://schemas.microsoft.com/office/powerpoint/2010/main" val="4252683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Rounded Corners 34">
            <a:extLst>
              <a:ext uri="{FF2B5EF4-FFF2-40B4-BE49-F238E27FC236}">
                <a16:creationId xmlns:a16="http://schemas.microsoft.com/office/drawing/2014/main" id="{9E21DAA7-0F04-1945-BFE0-7DABB81AB401}"/>
              </a:ext>
            </a:extLst>
          </p:cNvPr>
          <p:cNvSpPr/>
          <p:nvPr/>
        </p:nvSpPr>
        <p:spPr>
          <a:xfrm>
            <a:off x="573110" y="551793"/>
            <a:ext cx="2653048" cy="5859148"/>
          </a:xfrm>
          <a:prstGeom prst="roundRect">
            <a:avLst>
              <a:gd name="adj" fmla="val 8521"/>
            </a:avLst>
          </a:prstGeom>
          <a:solidFill>
            <a:schemeClr val="bg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0" name="Picture 9">
            <a:extLst>
              <a:ext uri="{FF2B5EF4-FFF2-40B4-BE49-F238E27FC236}">
                <a16:creationId xmlns:a16="http://schemas.microsoft.com/office/drawing/2014/main" id="{CEF1F89A-769B-2347-954F-F2DB0B99CA03}"/>
              </a:ext>
            </a:extLst>
          </p:cNvPr>
          <p:cNvPicPr>
            <a:picLocks noChangeAspect="1"/>
          </p:cNvPicPr>
          <p:nvPr/>
        </p:nvPicPr>
        <p:blipFill>
          <a:blip r:embed="rId3"/>
          <a:srcRect/>
          <a:stretch/>
        </p:blipFill>
        <p:spPr>
          <a:xfrm>
            <a:off x="619994" y="667605"/>
            <a:ext cx="2550548" cy="5522788"/>
          </a:xfrm>
          <a:prstGeom prst="rect">
            <a:avLst/>
          </a:prstGeom>
        </p:spPr>
      </p:pic>
      <p:sp>
        <p:nvSpPr>
          <p:cNvPr id="11" name="Hexagon 10">
            <a:extLst>
              <a:ext uri="{FF2B5EF4-FFF2-40B4-BE49-F238E27FC236}">
                <a16:creationId xmlns:a16="http://schemas.microsoft.com/office/drawing/2014/main" id="{B230F852-49CE-3E4A-B4F4-50466F76CEB2}"/>
              </a:ext>
            </a:extLst>
          </p:cNvPr>
          <p:cNvSpPr/>
          <p:nvPr/>
        </p:nvSpPr>
        <p:spPr>
          <a:xfrm>
            <a:off x="3683151" y="1908003"/>
            <a:ext cx="3528709" cy="3041991"/>
          </a:xfrm>
          <a:prstGeom prst="hexagon">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a:solidFill>
                  <a:schemeClr val="accent1"/>
                </a:solidFill>
                <a:latin typeface="Montserrat" pitchFamily="2" charset="77"/>
              </a:rPr>
              <a:t>Extend the ecosystem with</a:t>
            </a:r>
          </a:p>
          <a:p>
            <a:pPr algn="ctr"/>
            <a:r>
              <a:rPr lang="en-GB" sz="1600">
                <a:solidFill>
                  <a:schemeClr val="tx2"/>
                </a:solidFill>
                <a:latin typeface="Montserrat" pitchFamily="2" charset="77"/>
              </a:rPr>
              <a:t> the tools you love.</a:t>
            </a:r>
            <a:endParaRPr lang="en-GB" sz="1400">
              <a:solidFill>
                <a:schemeClr val="tx2"/>
              </a:solidFill>
              <a:latin typeface="Montserrat" pitchFamily="2" charset="77"/>
            </a:endParaRPr>
          </a:p>
        </p:txBody>
      </p:sp>
      <p:sp>
        <p:nvSpPr>
          <p:cNvPr id="14" name="Google Shape;214;p36">
            <a:extLst>
              <a:ext uri="{FF2B5EF4-FFF2-40B4-BE49-F238E27FC236}">
                <a16:creationId xmlns:a16="http://schemas.microsoft.com/office/drawing/2014/main" id="{B43C6235-CB28-654E-82D8-50B2888BA630}"/>
              </a:ext>
            </a:extLst>
          </p:cNvPr>
          <p:cNvSpPr txBox="1">
            <a:spLocks/>
          </p:cNvSpPr>
          <p:nvPr/>
        </p:nvSpPr>
        <p:spPr>
          <a:xfrm>
            <a:off x="6644636" y="1262400"/>
            <a:ext cx="5312036"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pPr algn="r"/>
            <a:r>
              <a:rPr lang="en-IN" sz="3200">
                <a:solidFill>
                  <a:schemeClr val="accent1"/>
                </a:solidFill>
              </a:rPr>
              <a:t>Power of Integration </a:t>
            </a:r>
          </a:p>
          <a:p>
            <a:pPr algn="r"/>
            <a:r>
              <a:rPr lang="en-IN" sz="4000">
                <a:solidFill>
                  <a:schemeClr val="accent1"/>
                </a:solidFill>
              </a:rPr>
              <a:t>TO TOP IT</a:t>
            </a:r>
          </a:p>
        </p:txBody>
      </p:sp>
      <p:pic>
        <p:nvPicPr>
          <p:cNvPr id="3" name="Picture 2" descr="Icon&#10;&#10;Description automatically generated">
            <a:extLst>
              <a:ext uri="{FF2B5EF4-FFF2-40B4-BE49-F238E27FC236}">
                <a16:creationId xmlns:a16="http://schemas.microsoft.com/office/drawing/2014/main" id="{B59349FC-0162-DA4C-82FE-3A17FA5EAED8}"/>
              </a:ext>
            </a:extLst>
          </p:cNvPr>
          <p:cNvPicPr>
            <a:picLocks noChangeAspect="1"/>
          </p:cNvPicPr>
          <p:nvPr/>
        </p:nvPicPr>
        <p:blipFill>
          <a:blip r:embed="rId4">
            <a:duotone>
              <a:schemeClr val="accent3">
                <a:shade val="45000"/>
                <a:satMod val="135000"/>
              </a:schemeClr>
              <a:prstClr val="white"/>
            </a:duotone>
            <a:extLst>
              <a:ext uri="{837473B0-CC2E-450A-ABE3-18F120FF3D39}">
                <a1611:picAttrSrcUrl xmlns:a1611="http://schemas.microsoft.com/office/drawing/2016/11/main" r:id="rId5"/>
              </a:ext>
            </a:extLst>
          </a:blip>
          <a:stretch>
            <a:fillRect/>
          </a:stretch>
        </p:blipFill>
        <p:spPr>
          <a:xfrm>
            <a:off x="9514676" y="4803112"/>
            <a:ext cx="2323036" cy="1806325"/>
          </a:xfrm>
          <a:prstGeom prst="rect">
            <a:avLst/>
          </a:prstGeom>
        </p:spPr>
      </p:pic>
      <p:pic>
        <p:nvPicPr>
          <p:cNvPr id="6" name="Picture 5" descr="A picture containing logo&#10;&#10;Description automatically generated">
            <a:extLst>
              <a:ext uri="{FF2B5EF4-FFF2-40B4-BE49-F238E27FC236}">
                <a16:creationId xmlns:a16="http://schemas.microsoft.com/office/drawing/2014/main" id="{15FE4EFA-01EE-404E-87D1-0A28C5C00BA6}"/>
              </a:ext>
            </a:extLst>
          </p:cNvPr>
          <p:cNvPicPr>
            <a:picLocks noChangeAspect="1"/>
          </p:cNvPicPr>
          <p:nvPr/>
        </p:nvPicPr>
        <p:blipFill>
          <a:blip r:embed="rId6">
            <a:duotone>
              <a:schemeClr val="accent3">
                <a:shade val="45000"/>
                <a:satMod val="135000"/>
              </a:schemeClr>
              <a:prstClr val="white"/>
            </a:duotone>
            <a:extLst>
              <a:ext uri="{837473B0-CC2E-450A-ABE3-18F120FF3D39}">
                <a1611:picAttrSrcUrl xmlns:a1611="http://schemas.microsoft.com/office/drawing/2016/11/main" r:id="rId7"/>
              </a:ext>
            </a:extLst>
          </a:blip>
          <a:stretch>
            <a:fillRect/>
          </a:stretch>
        </p:blipFill>
        <p:spPr>
          <a:xfrm>
            <a:off x="8267904" y="2862392"/>
            <a:ext cx="1257890" cy="1257890"/>
          </a:xfrm>
          <a:prstGeom prst="rect">
            <a:avLst/>
          </a:prstGeom>
        </p:spPr>
      </p:pic>
      <p:pic>
        <p:nvPicPr>
          <p:cNvPr id="15" name="Picture 14" descr="Icon&#10;&#10;Description automatically generated">
            <a:extLst>
              <a:ext uri="{FF2B5EF4-FFF2-40B4-BE49-F238E27FC236}">
                <a16:creationId xmlns:a16="http://schemas.microsoft.com/office/drawing/2014/main" id="{47FC9B24-ADFC-804B-897D-8C1E034B99BD}"/>
              </a:ext>
            </a:extLst>
          </p:cNvPr>
          <p:cNvPicPr>
            <a:picLocks noChangeAspect="1"/>
          </p:cNvPicPr>
          <p:nvPr/>
        </p:nvPicPr>
        <p:blipFill>
          <a:blip r:embed="rId8">
            <a:duotone>
              <a:schemeClr val="accent3">
                <a:shade val="45000"/>
                <a:satMod val="135000"/>
              </a:schemeClr>
              <a:prstClr val="white"/>
            </a:duotone>
            <a:extLst>
              <a:ext uri="{837473B0-CC2E-450A-ABE3-18F120FF3D39}">
                <a1611:picAttrSrcUrl xmlns:a1611="http://schemas.microsoft.com/office/drawing/2016/11/main" r:id="rId9"/>
              </a:ext>
            </a:extLst>
          </a:blip>
          <a:stretch>
            <a:fillRect/>
          </a:stretch>
        </p:blipFill>
        <p:spPr>
          <a:xfrm>
            <a:off x="8385479" y="4485191"/>
            <a:ext cx="1003950" cy="1003950"/>
          </a:xfrm>
          <a:prstGeom prst="rect">
            <a:avLst/>
          </a:prstGeom>
        </p:spPr>
      </p:pic>
      <p:pic>
        <p:nvPicPr>
          <p:cNvPr id="18" name="Picture 17" descr="A picture containing shape&#10;&#10;Description automatically generated">
            <a:extLst>
              <a:ext uri="{FF2B5EF4-FFF2-40B4-BE49-F238E27FC236}">
                <a16:creationId xmlns:a16="http://schemas.microsoft.com/office/drawing/2014/main" id="{499E8D16-ADF5-7146-81E0-13121EC76EAE}"/>
              </a:ext>
            </a:extLst>
          </p:cNvPr>
          <p:cNvPicPr>
            <a:picLocks noChangeAspect="1"/>
          </p:cNvPicPr>
          <p:nvPr/>
        </p:nvPicPr>
        <p:blipFill>
          <a:blip r:embed="rId10">
            <a:duotone>
              <a:schemeClr val="accent3">
                <a:shade val="45000"/>
                <a:satMod val="135000"/>
              </a:schemeClr>
              <a:prstClr val="white"/>
            </a:duotone>
            <a:extLst>
              <a:ext uri="{837473B0-CC2E-450A-ABE3-18F120FF3D39}">
                <a1611:picAttrSrcUrl xmlns:a1611="http://schemas.microsoft.com/office/drawing/2016/11/main" r:id="rId11"/>
              </a:ext>
            </a:extLst>
          </a:blip>
          <a:stretch>
            <a:fillRect/>
          </a:stretch>
        </p:blipFill>
        <p:spPr>
          <a:xfrm>
            <a:off x="10038809" y="3428999"/>
            <a:ext cx="1798903" cy="1152933"/>
          </a:xfrm>
          <a:prstGeom prst="rect">
            <a:avLst/>
          </a:prstGeom>
        </p:spPr>
      </p:pic>
      <p:sp>
        <p:nvSpPr>
          <p:cNvPr id="20" name="TextBox 19">
            <a:extLst>
              <a:ext uri="{FF2B5EF4-FFF2-40B4-BE49-F238E27FC236}">
                <a16:creationId xmlns:a16="http://schemas.microsoft.com/office/drawing/2014/main" id="{8C01FF0E-01D7-F74C-BC03-653380D63FAD}"/>
              </a:ext>
            </a:extLst>
          </p:cNvPr>
          <p:cNvSpPr txBox="1"/>
          <p:nvPr/>
        </p:nvSpPr>
        <p:spPr>
          <a:xfrm>
            <a:off x="3697740" y="6378604"/>
            <a:ext cx="4798108" cy="461665"/>
          </a:xfrm>
          <a:prstGeom prst="rect">
            <a:avLst/>
          </a:prstGeom>
          <a:solidFill>
            <a:schemeClr val="accent1">
              <a:alpha val="34000"/>
            </a:schemeClr>
          </a:solidFill>
        </p:spPr>
        <p:txBody>
          <a:bodyPr wrap="none" rtlCol="0">
            <a:spAutoFit/>
          </a:bodyPr>
          <a:lstStyle/>
          <a:p>
            <a:r>
              <a:rPr lang="en-GB" sz="2400">
                <a:solidFill>
                  <a:schemeClr val="accent1"/>
                </a:solidFill>
                <a:latin typeface="Montserrat" pitchFamily="2" charset="77"/>
              </a:rPr>
              <a:t>As demanded by 68% of users</a:t>
            </a:r>
          </a:p>
        </p:txBody>
      </p:sp>
    </p:spTree>
    <p:extLst>
      <p:ext uri="{BB962C8B-B14F-4D97-AF65-F5344CB8AC3E}">
        <p14:creationId xmlns:p14="http://schemas.microsoft.com/office/powerpoint/2010/main" val="19885590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CEA6DD4-7B80-AE40-83AF-471E10606E82}"/>
              </a:ext>
            </a:extLst>
          </p:cNvPr>
          <p:cNvGrpSpPr/>
          <p:nvPr/>
        </p:nvGrpSpPr>
        <p:grpSpPr>
          <a:xfrm>
            <a:off x="6612769" y="940930"/>
            <a:ext cx="4572568" cy="10098329"/>
            <a:chOff x="573110" y="551793"/>
            <a:chExt cx="2653048" cy="5859148"/>
          </a:xfrm>
        </p:grpSpPr>
        <p:sp>
          <p:nvSpPr>
            <p:cNvPr id="7" name="Rectangle: Rounded Corners 34">
              <a:extLst>
                <a:ext uri="{FF2B5EF4-FFF2-40B4-BE49-F238E27FC236}">
                  <a16:creationId xmlns:a16="http://schemas.microsoft.com/office/drawing/2014/main" id="{9E21DAA7-0F04-1945-BFE0-7DABB81AB401}"/>
                </a:ext>
              </a:extLst>
            </p:cNvPr>
            <p:cNvSpPr/>
            <p:nvPr/>
          </p:nvSpPr>
          <p:spPr>
            <a:xfrm>
              <a:off x="573110" y="551793"/>
              <a:ext cx="2653048" cy="5859148"/>
            </a:xfrm>
            <a:prstGeom prst="roundRect">
              <a:avLst>
                <a:gd name="adj" fmla="val 8521"/>
              </a:avLst>
            </a:prstGeom>
            <a:solidFill>
              <a:schemeClr val="bg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10" name="Picture 9">
              <a:extLst>
                <a:ext uri="{FF2B5EF4-FFF2-40B4-BE49-F238E27FC236}">
                  <a16:creationId xmlns:a16="http://schemas.microsoft.com/office/drawing/2014/main" id="{CEF1F89A-769B-2347-954F-F2DB0B99CA03}"/>
                </a:ext>
              </a:extLst>
            </p:cNvPr>
            <p:cNvPicPr>
              <a:picLocks noChangeAspect="1"/>
            </p:cNvPicPr>
            <p:nvPr/>
          </p:nvPicPr>
          <p:blipFill>
            <a:blip r:embed="rId2"/>
            <a:srcRect/>
            <a:stretch/>
          </p:blipFill>
          <p:spPr>
            <a:xfrm>
              <a:off x="619994" y="667606"/>
              <a:ext cx="2550547" cy="5522786"/>
            </a:xfrm>
            <a:prstGeom prst="rect">
              <a:avLst/>
            </a:prstGeom>
          </p:spPr>
        </p:pic>
      </p:grpSp>
      <p:sp>
        <p:nvSpPr>
          <p:cNvPr id="11" name="Hexagon 10">
            <a:extLst>
              <a:ext uri="{FF2B5EF4-FFF2-40B4-BE49-F238E27FC236}">
                <a16:creationId xmlns:a16="http://schemas.microsoft.com/office/drawing/2014/main" id="{B230F852-49CE-3E4A-B4F4-50466F76CEB2}"/>
              </a:ext>
            </a:extLst>
          </p:cNvPr>
          <p:cNvSpPr/>
          <p:nvPr/>
        </p:nvSpPr>
        <p:spPr>
          <a:xfrm>
            <a:off x="2052112" y="3641430"/>
            <a:ext cx="3528709" cy="3041991"/>
          </a:xfrm>
          <a:prstGeom prst="hexagon">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a:solidFill>
                  <a:schemeClr val="accent1"/>
                </a:solidFill>
                <a:latin typeface="Montserrat" pitchFamily="2" charset="77"/>
              </a:rPr>
              <a:t>Nudges and indicators </a:t>
            </a:r>
            <a:r>
              <a:rPr lang="en-GB" sz="2400">
                <a:solidFill>
                  <a:schemeClr val="bg1"/>
                </a:solidFill>
                <a:latin typeface="Montserrat" pitchFamily="2" charset="77"/>
              </a:rPr>
              <a:t>to constantly manage your time</a:t>
            </a:r>
          </a:p>
          <a:p>
            <a:pPr algn="ctr"/>
            <a:r>
              <a:rPr lang="en-GB" sz="2400">
                <a:solidFill>
                  <a:schemeClr val="bg1"/>
                </a:solidFill>
                <a:latin typeface="Montserrat" pitchFamily="2" charset="77"/>
              </a:rPr>
              <a:t>(and priorities)</a:t>
            </a:r>
            <a:endParaRPr lang="en-GB" sz="1200">
              <a:solidFill>
                <a:schemeClr val="bg1"/>
              </a:solidFill>
              <a:latin typeface="Montserrat" pitchFamily="2" charset="77"/>
            </a:endParaRPr>
          </a:p>
        </p:txBody>
      </p:sp>
      <p:sp>
        <p:nvSpPr>
          <p:cNvPr id="12" name="Hexagon 11">
            <a:extLst>
              <a:ext uri="{FF2B5EF4-FFF2-40B4-BE49-F238E27FC236}">
                <a16:creationId xmlns:a16="http://schemas.microsoft.com/office/drawing/2014/main" id="{592F6D3A-7F97-924C-9A16-2DEF392B20CA}"/>
              </a:ext>
            </a:extLst>
          </p:cNvPr>
          <p:cNvSpPr/>
          <p:nvPr/>
        </p:nvSpPr>
        <p:spPr>
          <a:xfrm>
            <a:off x="343314" y="2553609"/>
            <a:ext cx="2185761" cy="1884277"/>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800">
                <a:solidFill>
                  <a:schemeClr val="accent1"/>
                </a:solidFill>
                <a:latin typeface="Montserrat" pitchFamily="2" charset="77"/>
              </a:rPr>
              <a:t>Deadlines and effort</a:t>
            </a:r>
          </a:p>
          <a:p>
            <a:pPr algn="ctr"/>
            <a:r>
              <a:rPr lang="en-GB" sz="1800">
                <a:solidFill>
                  <a:schemeClr val="accent1"/>
                </a:solidFill>
                <a:latin typeface="Montserrat" pitchFamily="2" charset="77"/>
              </a:rPr>
              <a:t>Calculated using ML based AI</a:t>
            </a:r>
            <a:endParaRPr lang="en-GB" sz="1200">
              <a:solidFill>
                <a:schemeClr val="bg1"/>
              </a:solidFill>
              <a:latin typeface="Montserrat" pitchFamily="2" charset="77"/>
            </a:endParaRPr>
          </a:p>
        </p:txBody>
      </p:sp>
      <p:sp>
        <p:nvSpPr>
          <p:cNvPr id="14" name="Google Shape;214;p36">
            <a:extLst>
              <a:ext uri="{FF2B5EF4-FFF2-40B4-BE49-F238E27FC236}">
                <a16:creationId xmlns:a16="http://schemas.microsoft.com/office/drawing/2014/main" id="{B43C6235-CB28-654E-82D8-50B2888BA630}"/>
              </a:ext>
            </a:extLst>
          </p:cNvPr>
          <p:cNvSpPr txBox="1">
            <a:spLocks/>
          </p:cNvSpPr>
          <p:nvPr/>
        </p:nvSpPr>
        <p:spPr>
          <a:xfrm>
            <a:off x="225039" y="587110"/>
            <a:ext cx="6471932" cy="1152933"/>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1pPr>
            <a:lvl2pPr marR="0" lvl="1"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l"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IN" sz="3200">
                <a:solidFill>
                  <a:schemeClr val="accent1"/>
                </a:solidFill>
              </a:rPr>
              <a:t>And a smart AI</a:t>
            </a:r>
          </a:p>
          <a:p>
            <a:r>
              <a:rPr lang="en-IN" sz="4000">
                <a:solidFill>
                  <a:schemeClr val="accent1"/>
                </a:solidFill>
              </a:rPr>
              <a:t>TO MANAGE OUR TIME</a:t>
            </a:r>
          </a:p>
        </p:txBody>
      </p:sp>
    </p:spTree>
    <p:extLst>
      <p:ext uri="{BB962C8B-B14F-4D97-AF65-F5344CB8AC3E}">
        <p14:creationId xmlns:p14="http://schemas.microsoft.com/office/powerpoint/2010/main" val="9307364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3184261" y="859333"/>
            <a:ext cx="5435600" cy="4707467"/>
          </a:xfrm>
          <a:prstGeom prst="rect">
            <a:avLst/>
          </a:prstGeom>
          <a:solidFill>
            <a:schemeClr val="accent1">
              <a:alpha val="34000"/>
            </a:schemeClr>
          </a:solidFill>
        </p:spPr>
        <p:txBody>
          <a:bodyPr spcFirstLastPara="1" wrap="square" lIns="121900" tIns="121900" rIns="121900" bIns="121900" anchor="b" anchorCtr="0">
            <a:noAutofit/>
          </a:bodyPr>
          <a:lstStyle/>
          <a:p>
            <a:pPr algn="r"/>
            <a:r>
              <a:rPr lang="es" b="0">
                <a:solidFill>
                  <a:schemeClr val="accent1"/>
                </a:solidFill>
              </a:rPr>
              <a:t>Competition Overview</a:t>
            </a:r>
            <a:endParaRPr b="0">
              <a:solidFill>
                <a:schemeClr val="accent1"/>
              </a:solidFill>
            </a:endParaRPr>
          </a:p>
        </p:txBody>
      </p:sp>
    </p:spTree>
    <p:extLst>
      <p:ext uri="{BB962C8B-B14F-4D97-AF65-F5344CB8AC3E}">
        <p14:creationId xmlns:p14="http://schemas.microsoft.com/office/powerpoint/2010/main" val="154677598"/>
      </p:ext>
    </p:extLst>
  </p:cSld>
  <p:clrMapOvr>
    <a:masterClrMapping/>
  </p:clrMapOvr>
  <mc:AlternateContent xmlns:mc="http://schemas.openxmlformats.org/markup-compatibility/2006" xmlns:p14="http://schemas.microsoft.com/office/powerpoint/2010/main">
    <mc:Choice Requires="p14">
      <p:transition spd="slow" p14:dur="2000" advTm="1495"/>
    </mc:Choice>
    <mc:Fallback xmlns="">
      <p:transition spd="slow" advTm="149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Rounded Corners 23">
            <a:extLst>
              <a:ext uri="{FF2B5EF4-FFF2-40B4-BE49-F238E27FC236}">
                <a16:creationId xmlns:a16="http://schemas.microsoft.com/office/drawing/2014/main" id="{55699E04-B843-CE42-9B1C-3265C0C347FF}"/>
              </a:ext>
            </a:extLst>
          </p:cNvPr>
          <p:cNvSpPr/>
          <p:nvPr/>
        </p:nvSpPr>
        <p:spPr>
          <a:xfrm>
            <a:off x="4799693" y="2162691"/>
            <a:ext cx="1515305" cy="3679493"/>
          </a:xfrm>
          <a:prstGeom prst="roundRect">
            <a:avLst>
              <a:gd name="adj" fmla="val 3084"/>
            </a:avLst>
          </a:prstGeom>
          <a:solidFill>
            <a:schemeClr val="accent1">
              <a:alpha val="15000"/>
            </a:schemeClr>
          </a:solidFill>
          <a:ln w="127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4" name="Rectangle: Rounded Corners 23">
            <a:extLst>
              <a:ext uri="{FF2B5EF4-FFF2-40B4-BE49-F238E27FC236}">
                <a16:creationId xmlns:a16="http://schemas.microsoft.com/office/drawing/2014/main" id="{3C9A47F8-80FA-7248-B43B-97103D405E14}"/>
              </a:ext>
            </a:extLst>
          </p:cNvPr>
          <p:cNvSpPr/>
          <p:nvPr/>
        </p:nvSpPr>
        <p:spPr>
          <a:xfrm>
            <a:off x="6809696" y="2162690"/>
            <a:ext cx="1515305" cy="3679493"/>
          </a:xfrm>
          <a:prstGeom prst="roundRect">
            <a:avLst>
              <a:gd name="adj" fmla="val 3084"/>
            </a:avLst>
          </a:prstGeom>
          <a:solidFill>
            <a:schemeClr val="accent1">
              <a:alpha val="25000"/>
            </a:schemeClr>
          </a:solidFill>
          <a:ln w="127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5" name="Rectangle: Rounded Corners 23">
            <a:extLst>
              <a:ext uri="{FF2B5EF4-FFF2-40B4-BE49-F238E27FC236}">
                <a16:creationId xmlns:a16="http://schemas.microsoft.com/office/drawing/2014/main" id="{363E991C-0A8F-984D-8CD3-46A78A02C209}"/>
              </a:ext>
            </a:extLst>
          </p:cNvPr>
          <p:cNvSpPr/>
          <p:nvPr/>
        </p:nvSpPr>
        <p:spPr>
          <a:xfrm>
            <a:off x="8819699" y="2172333"/>
            <a:ext cx="1515305" cy="3679493"/>
          </a:xfrm>
          <a:prstGeom prst="roundRect">
            <a:avLst>
              <a:gd name="adj" fmla="val 3084"/>
            </a:avLst>
          </a:prstGeom>
          <a:solidFill>
            <a:schemeClr val="accent1">
              <a:alpha val="34000"/>
            </a:schemeClr>
          </a:solidFill>
          <a:ln w="127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2" name="TextBox 1">
            <a:extLst>
              <a:ext uri="{FF2B5EF4-FFF2-40B4-BE49-F238E27FC236}">
                <a16:creationId xmlns:a16="http://schemas.microsoft.com/office/drawing/2014/main" id="{81626A25-9525-452B-A1DE-A0F910DE7844}"/>
              </a:ext>
            </a:extLst>
          </p:cNvPr>
          <p:cNvSpPr txBox="1"/>
          <p:nvPr/>
        </p:nvSpPr>
        <p:spPr>
          <a:xfrm>
            <a:off x="0" y="643128"/>
            <a:ext cx="12193588" cy="584775"/>
          </a:xfrm>
          <a:prstGeom prst="rect">
            <a:avLst/>
          </a:prstGeom>
          <a:noFill/>
        </p:spPr>
        <p:txBody>
          <a:bodyPr wrap="square" rtlCol="0">
            <a:spAutoFit/>
          </a:bodyPr>
          <a:lstStyle/>
          <a:p>
            <a:pPr algn="ctr"/>
            <a:r>
              <a:rPr lang="en-US" sz="3200">
                <a:solidFill>
                  <a:schemeClr val="accent1"/>
                </a:solidFill>
                <a:latin typeface="Montserrat" pitchFamily="2" charset="77"/>
                <a:ea typeface="Inter Light" panose="020B0502030000000004" pitchFamily="34" charset="0"/>
                <a:cs typeface="Poppins SemiBold" panose="00000700000000000000" pitchFamily="2" charset="0"/>
              </a:rPr>
              <a:t>COMPETITIVE LANDSCAPE</a:t>
            </a:r>
          </a:p>
        </p:txBody>
      </p:sp>
      <p:sp>
        <p:nvSpPr>
          <p:cNvPr id="26" name="TextBox 25">
            <a:extLst>
              <a:ext uri="{FF2B5EF4-FFF2-40B4-BE49-F238E27FC236}">
                <a16:creationId xmlns:a16="http://schemas.microsoft.com/office/drawing/2014/main" id="{83867173-1001-4D10-9DEB-3BB8D23E10DE}"/>
              </a:ext>
            </a:extLst>
          </p:cNvPr>
          <p:cNvSpPr txBox="1"/>
          <p:nvPr/>
        </p:nvSpPr>
        <p:spPr>
          <a:xfrm>
            <a:off x="2214096" y="2561086"/>
            <a:ext cx="1353046" cy="261610"/>
          </a:xfrm>
          <a:prstGeom prst="rect">
            <a:avLst/>
          </a:prstGeom>
          <a:noFill/>
        </p:spPr>
        <p:txBody>
          <a:bodyPr wrap="square" rtlCol="0">
            <a:spAutoFit/>
          </a:bodyPr>
          <a:lstStyle/>
          <a:p>
            <a:pPr algn="ctr"/>
            <a:r>
              <a:rPr lang="en-US" sz="1100">
                <a:solidFill>
                  <a:schemeClr val="bg1"/>
                </a:solidFill>
                <a:latin typeface="Montserrat" pitchFamily="2" charset="77"/>
                <a:ea typeface="Inter Light" panose="020B0502030000000004" pitchFamily="34" charset="0"/>
                <a:cs typeface="Poppins Medium" panose="00000600000000000000" pitchFamily="2" charset="0"/>
              </a:rPr>
              <a:t>Basic</a:t>
            </a:r>
          </a:p>
        </p:txBody>
      </p:sp>
      <p:sp>
        <p:nvSpPr>
          <p:cNvPr id="49" name="Rectangle: Rounded Corners 36">
            <a:extLst>
              <a:ext uri="{FF2B5EF4-FFF2-40B4-BE49-F238E27FC236}">
                <a16:creationId xmlns:a16="http://schemas.microsoft.com/office/drawing/2014/main" id="{F51695CD-2C1A-1040-8135-1A663661040A}"/>
              </a:ext>
            </a:extLst>
          </p:cNvPr>
          <p:cNvSpPr/>
          <p:nvPr/>
        </p:nvSpPr>
        <p:spPr>
          <a:xfrm>
            <a:off x="1387106" y="2166899"/>
            <a:ext cx="3029513" cy="3679493"/>
          </a:xfrm>
          <a:prstGeom prst="roundRect">
            <a:avLst>
              <a:gd name="adj" fmla="val 3084"/>
            </a:avLst>
          </a:prstGeom>
          <a:solidFill>
            <a:schemeClr val="accent1">
              <a:alpha val="10000"/>
            </a:schemeClr>
          </a:solidFill>
          <a:ln w="127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7" name="TextBox 76">
            <a:extLst>
              <a:ext uri="{FF2B5EF4-FFF2-40B4-BE49-F238E27FC236}">
                <a16:creationId xmlns:a16="http://schemas.microsoft.com/office/drawing/2014/main" id="{0DE60C9F-0F70-F34F-8C45-305CBAEE1C1C}"/>
              </a:ext>
            </a:extLst>
          </p:cNvPr>
          <p:cNvSpPr txBox="1"/>
          <p:nvPr/>
        </p:nvSpPr>
        <p:spPr>
          <a:xfrm>
            <a:off x="2294272" y="2234812"/>
            <a:ext cx="1353046" cy="400110"/>
          </a:xfrm>
          <a:prstGeom prst="rect">
            <a:avLst/>
          </a:prstGeom>
          <a:noFill/>
        </p:spPr>
        <p:txBody>
          <a:bodyPr wrap="square" rtlCol="0">
            <a:spAutoFit/>
          </a:bodyPr>
          <a:lstStyle/>
          <a:p>
            <a:pPr algn="ctr"/>
            <a:r>
              <a:rPr lang="en-US" sz="2000" b="1">
                <a:solidFill>
                  <a:schemeClr val="accent1"/>
                </a:solidFill>
                <a:latin typeface="Montserrat" pitchFamily="2" charset="77"/>
                <a:ea typeface="Inter Medium" panose="020B0502030000000004" pitchFamily="34" charset="0"/>
                <a:cs typeface="Poppins SemiBold" panose="00000700000000000000" pitchFamily="2" charset="0"/>
              </a:rPr>
              <a:t>Features</a:t>
            </a:r>
          </a:p>
        </p:txBody>
      </p:sp>
      <p:sp>
        <p:nvSpPr>
          <p:cNvPr id="69" name="TextBox 68">
            <a:extLst>
              <a:ext uri="{FF2B5EF4-FFF2-40B4-BE49-F238E27FC236}">
                <a16:creationId xmlns:a16="http://schemas.microsoft.com/office/drawing/2014/main" id="{902BDE99-5340-8C49-A251-3DC2D8A02B68}"/>
              </a:ext>
            </a:extLst>
          </p:cNvPr>
          <p:cNvSpPr txBox="1"/>
          <p:nvPr/>
        </p:nvSpPr>
        <p:spPr>
          <a:xfrm>
            <a:off x="1525333" y="3479217"/>
            <a:ext cx="2540003" cy="523220"/>
          </a:xfrm>
          <a:prstGeom prst="rect">
            <a:avLst/>
          </a:prstGeom>
          <a:noFill/>
        </p:spPr>
        <p:txBody>
          <a:bodyPr wrap="square" lIns="91440" tIns="45720" rIns="91440" bIns="45720" rtlCol="0" anchor="t">
            <a:spAutoFit/>
          </a:bodyPr>
          <a:lstStyle>
            <a:defPPr>
              <a:defRPr lang="en-US"/>
            </a:defPPr>
            <a:lvl1pPr algn="ctr">
              <a:defRPr sz="1400" i="1">
                <a:solidFill>
                  <a:schemeClr val="tx1">
                    <a:lumMod val="65000"/>
                    <a:lumOff val="35000"/>
                  </a:schemeClr>
                </a:solidFill>
                <a:latin typeface="Inter Light"/>
                <a:cs typeface="Poppins SemiBold"/>
              </a:defRPr>
            </a:lvl1pPr>
          </a:lstStyle>
          <a:p>
            <a:r>
              <a:rPr lang="en-US">
                <a:solidFill>
                  <a:schemeClr val="bg1"/>
                </a:solidFill>
                <a:latin typeface="Montserrat" pitchFamily="2" charset="77"/>
              </a:rPr>
              <a:t>Intuitively simple user-friendly system</a:t>
            </a:r>
            <a:endParaRPr lang="en-US" b="1">
              <a:solidFill>
                <a:schemeClr val="bg1"/>
              </a:solidFill>
              <a:latin typeface="Montserrat" pitchFamily="2" charset="77"/>
            </a:endParaRPr>
          </a:p>
        </p:txBody>
      </p:sp>
      <p:sp>
        <p:nvSpPr>
          <p:cNvPr id="23" name="TextBox 22">
            <a:extLst>
              <a:ext uri="{FF2B5EF4-FFF2-40B4-BE49-F238E27FC236}">
                <a16:creationId xmlns:a16="http://schemas.microsoft.com/office/drawing/2014/main" id="{8E9CEA6E-9FE8-E347-BF77-F014202CBDB6}"/>
              </a:ext>
            </a:extLst>
          </p:cNvPr>
          <p:cNvSpPr txBox="1"/>
          <p:nvPr/>
        </p:nvSpPr>
        <p:spPr>
          <a:xfrm>
            <a:off x="5825523" y="-521208"/>
            <a:ext cx="184731" cy="379656"/>
          </a:xfrm>
          <a:prstGeom prst="rect">
            <a:avLst/>
          </a:prstGeom>
          <a:noFill/>
        </p:spPr>
        <p:txBody>
          <a:bodyPr wrap="none" rtlCol="0">
            <a:spAutoFit/>
          </a:bodyPr>
          <a:lstStyle/>
          <a:p>
            <a:endParaRPr lang="en-US">
              <a:latin typeface="Montserrat" pitchFamily="2" charset="77"/>
            </a:endParaRPr>
          </a:p>
        </p:txBody>
      </p:sp>
      <p:sp>
        <p:nvSpPr>
          <p:cNvPr id="61" name="TextBox 60">
            <a:extLst>
              <a:ext uri="{FF2B5EF4-FFF2-40B4-BE49-F238E27FC236}">
                <a16:creationId xmlns:a16="http://schemas.microsoft.com/office/drawing/2014/main" id="{325F5315-A2BB-2E40-8A9E-E587F64D7145}"/>
              </a:ext>
            </a:extLst>
          </p:cNvPr>
          <p:cNvSpPr txBox="1"/>
          <p:nvPr/>
        </p:nvSpPr>
        <p:spPr>
          <a:xfrm>
            <a:off x="1692220" y="2773509"/>
            <a:ext cx="2544632" cy="523220"/>
          </a:xfrm>
          <a:prstGeom prst="rect">
            <a:avLst/>
          </a:prstGeom>
          <a:noFill/>
        </p:spPr>
        <p:txBody>
          <a:bodyPr wrap="square" lIns="91440" tIns="45720" rIns="91440" bIns="45720" rtlCol="0" anchor="t">
            <a:spAutoFit/>
          </a:bodyPr>
          <a:lstStyle>
            <a:defPPr>
              <a:defRPr lang="en-US"/>
            </a:defPPr>
            <a:lvl1pPr>
              <a:defRPr sz="1400">
                <a:solidFill>
                  <a:schemeClr val="tx1">
                    <a:lumMod val="65000"/>
                    <a:lumOff val="35000"/>
                  </a:schemeClr>
                </a:solidFill>
                <a:latin typeface="Inter Light"/>
                <a:cs typeface="Poppins SemiBold"/>
              </a:defRPr>
            </a:lvl1pPr>
          </a:lstStyle>
          <a:p>
            <a:pPr algn="ctr"/>
            <a:r>
              <a:rPr lang="en-US" i="1">
                <a:solidFill>
                  <a:schemeClr val="bg1"/>
                </a:solidFill>
                <a:latin typeface="Montserrat" pitchFamily="2" charset="77"/>
              </a:rPr>
              <a:t>Effective time management </a:t>
            </a:r>
          </a:p>
        </p:txBody>
      </p:sp>
      <p:sp>
        <p:nvSpPr>
          <p:cNvPr id="119" name="TextBox 118">
            <a:extLst>
              <a:ext uri="{FF2B5EF4-FFF2-40B4-BE49-F238E27FC236}">
                <a16:creationId xmlns:a16="http://schemas.microsoft.com/office/drawing/2014/main" id="{A00E4F31-55C4-5245-8F1B-7402BDFD9D49}"/>
              </a:ext>
            </a:extLst>
          </p:cNvPr>
          <p:cNvSpPr txBox="1"/>
          <p:nvPr/>
        </p:nvSpPr>
        <p:spPr>
          <a:xfrm>
            <a:off x="1525906" y="4400370"/>
            <a:ext cx="2751910" cy="523220"/>
          </a:xfrm>
          <a:prstGeom prst="rect">
            <a:avLst/>
          </a:prstGeom>
          <a:noFill/>
        </p:spPr>
        <p:txBody>
          <a:bodyPr wrap="square" lIns="91440" tIns="45720" rIns="91440" bIns="45720" rtlCol="0" anchor="t">
            <a:spAutoFit/>
          </a:bodyPr>
          <a:lstStyle>
            <a:defPPr>
              <a:defRPr lang="en-US"/>
            </a:defPPr>
            <a:lvl1pPr algn="ctr">
              <a:defRPr sz="1400" i="1">
                <a:solidFill>
                  <a:schemeClr val="tx1">
                    <a:lumMod val="65000"/>
                    <a:lumOff val="35000"/>
                  </a:schemeClr>
                </a:solidFill>
                <a:latin typeface="Inter Light"/>
                <a:cs typeface="Poppins SemiBold"/>
              </a:defRPr>
            </a:lvl1pPr>
          </a:lstStyle>
          <a:p>
            <a:r>
              <a:rPr lang="en-US">
                <a:solidFill>
                  <a:schemeClr val="bg1"/>
                </a:solidFill>
                <a:latin typeface="Montserrat" pitchFamily="2" charset="77"/>
              </a:rPr>
              <a:t>Integration with other studies tools</a:t>
            </a:r>
          </a:p>
        </p:txBody>
      </p:sp>
      <p:sp>
        <p:nvSpPr>
          <p:cNvPr id="63" name="TextBox 62">
            <a:extLst>
              <a:ext uri="{FF2B5EF4-FFF2-40B4-BE49-F238E27FC236}">
                <a16:creationId xmlns:a16="http://schemas.microsoft.com/office/drawing/2014/main" id="{A890CF4C-45A8-4E0C-8D25-30EEF01F64BB}"/>
              </a:ext>
            </a:extLst>
          </p:cNvPr>
          <p:cNvSpPr txBox="1"/>
          <p:nvPr/>
        </p:nvSpPr>
        <p:spPr>
          <a:xfrm>
            <a:off x="1514664" y="5213801"/>
            <a:ext cx="2751910" cy="307777"/>
          </a:xfrm>
          <a:prstGeom prst="rect">
            <a:avLst/>
          </a:prstGeom>
          <a:noFill/>
        </p:spPr>
        <p:txBody>
          <a:bodyPr wrap="square" lIns="91440" tIns="45720" rIns="91440" bIns="45720" rtlCol="0" anchor="t">
            <a:spAutoFit/>
          </a:bodyPr>
          <a:lstStyle>
            <a:defPPr>
              <a:defRPr lang="en-US"/>
            </a:defPPr>
            <a:lvl1pPr algn="ctr">
              <a:defRPr sz="1400" i="1">
                <a:solidFill>
                  <a:schemeClr val="tx1">
                    <a:lumMod val="65000"/>
                    <a:lumOff val="35000"/>
                  </a:schemeClr>
                </a:solidFill>
                <a:latin typeface="Inter Light"/>
                <a:cs typeface="Poppins SemiBold"/>
              </a:defRPr>
            </a:lvl1pPr>
          </a:lstStyle>
          <a:p>
            <a:r>
              <a:rPr lang="en-US">
                <a:solidFill>
                  <a:schemeClr val="bg1"/>
                </a:solidFill>
                <a:latin typeface="Montserrat" pitchFamily="2" charset="77"/>
              </a:rPr>
              <a:t>Customization </a:t>
            </a:r>
          </a:p>
        </p:txBody>
      </p:sp>
      <p:pic>
        <p:nvPicPr>
          <p:cNvPr id="4" name="Picture 3">
            <a:extLst>
              <a:ext uri="{FF2B5EF4-FFF2-40B4-BE49-F238E27FC236}">
                <a16:creationId xmlns:a16="http://schemas.microsoft.com/office/drawing/2014/main" id="{7417F750-6E53-42D5-927A-92EC01ACA448}"/>
              </a:ext>
            </a:extLst>
          </p:cNvPr>
          <p:cNvPicPr>
            <a:picLocks noChangeAspect="1"/>
          </p:cNvPicPr>
          <p:nvPr/>
        </p:nvPicPr>
        <p:blipFill>
          <a:blip r:embed="rId2">
            <a:duotone>
              <a:prstClr val="black"/>
              <a:schemeClr val="accent3">
                <a:tint val="45000"/>
                <a:satMod val="400000"/>
              </a:schemeClr>
            </a:duotone>
          </a:blip>
          <a:stretch>
            <a:fillRect/>
          </a:stretch>
        </p:blipFill>
        <p:spPr>
          <a:xfrm>
            <a:off x="4900119" y="2201505"/>
            <a:ext cx="1314450" cy="466725"/>
          </a:xfrm>
          <a:prstGeom prst="rect">
            <a:avLst/>
          </a:prstGeom>
        </p:spPr>
      </p:pic>
      <p:sp>
        <p:nvSpPr>
          <p:cNvPr id="66" name="Oval 65">
            <a:extLst>
              <a:ext uri="{FF2B5EF4-FFF2-40B4-BE49-F238E27FC236}">
                <a16:creationId xmlns:a16="http://schemas.microsoft.com/office/drawing/2014/main" id="{801935E7-277E-444D-8925-0AA073D4E5E5}"/>
              </a:ext>
            </a:extLst>
          </p:cNvPr>
          <p:cNvSpPr/>
          <p:nvPr/>
        </p:nvSpPr>
        <p:spPr>
          <a:xfrm>
            <a:off x="5467344" y="2837396"/>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67" name="Oval 66">
            <a:extLst>
              <a:ext uri="{FF2B5EF4-FFF2-40B4-BE49-F238E27FC236}">
                <a16:creationId xmlns:a16="http://schemas.microsoft.com/office/drawing/2014/main" id="{3BADA68E-209E-42DB-82F8-74FA0E498497}"/>
              </a:ext>
            </a:extLst>
          </p:cNvPr>
          <p:cNvSpPr/>
          <p:nvPr/>
        </p:nvSpPr>
        <p:spPr>
          <a:xfrm>
            <a:off x="5467344" y="3650827"/>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68" name="Oval 67">
            <a:extLst>
              <a:ext uri="{FF2B5EF4-FFF2-40B4-BE49-F238E27FC236}">
                <a16:creationId xmlns:a16="http://schemas.microsoft.com/office/drawing/2014/main" id="{09558908-E895-4013-913B-8C36E62E9E2D}"/>
              </a:ext>
            </a:extLst>
          </p:cNvPr>
          <p:cNvSpPr/>
          <p:nvPr/>
        </p:nvSpPr>
        <p:spPr>
          <a:xfrm>
            <a:off x="5467344" y="4464258"/>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0" name="Oval 69">
            <a:extLst>
              <a:ext uri="{FF2B5EF4-FFF2-40B4-BE49-F238E27FC236}">
                <a16:creationId xmlns:a16="http://schemas.microsoft.com/office/drawing/2014/main" id="{01B4FEF7-A59A-4D1D-AAA0-14765936C483}"/>
              </a:ext>
            </a:extLst>
          </p:cNvPr>
          <p:cNvSpPr/>
          <p:nvPr/>
        </p:nvSpPr>
        <p:spPr>
          <a:xfrm>
            <a:off x="5467344" y="5277689"/>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pic>
        <p:nvPicPr>
          <p:cNvPr id="6" name="Picture 5">
            <a:extLst>
              <a:ext uri="{FF2B5EF4-FFF2-40B4-BE49-F238E27FC236}">
                <a16:creationId xmlns:a16="http://schemas.microsoft.com/office/drawing/2014/main" id="{A6EE0E6B-C31E-4447-A3A7-DFCD0E432A9F}"/>
              </a:ext>
            </a:extLst>
          </p:cNvPr>
          <p:cNvPicPr>
            <a:picLocks noChangeAspect="1"/>
          </p:cNvPicPr>
          <p:nvPr/>
        </p:nvPicPr>
        <p:blipFill>
          <a:blip r:embed="rId3">
            <a:duotone>
              <a:prstClr val="black"/>
              <a:schemeClr val="accent3">
                <a:tint val="45000"/>
                <a:satMod val="400000"/>
              </a:schemeClr>
            </a:duotone>
          </a:blip>
          <a:stretch>
            <a:fillRect/>
          </a:stretch>
        </p:blipFill>
        <p:spPr>
          <a:xfrm>
            <a:off x="6830450" y="2254210"/>
            <a:ext cx="1462645" cy="422702"/>
          </a:xfrm>
          <a:prstGeom prst="rect">
            <a:avLst/>
          </a:prstGeom>
        </p:spPr>
      </p:pic>
      <p:sp>
        <p:nvSpPr>
          <p:cNvPr id="72" name="Oval 71">
            <a:extLst>
              <a:ext uri="{FF2B5EF4-FFF2-40B4-BE49-F238E27FC236}">
                <a16:creationId xmlns:a16="http://schemas.microsoft.com/office/drawing/2014/main" id="{558B74FC-C9D1-4161-8820-8E287B05FEAB}"/>
              </a:ext>
            </a:extLst>
          </p:cNvPr>
          <p:cNvSpPr/>
          <p:nvPr/>
        </p:nvSpPr>
        <p:spPr>
          <a:xfrm>
            <a:off x="7496300" y="2837396"/>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8" name="Oval 77">
            <a:extLst>
              <a:ext uri="{FF2B5EF4-FFF2-40B4-BE49-F238E27FC236}">
                <a16:creationId xmlns:a16="http://schemas.microsoft.com/office/drawing/2014/main" id="{635754E6-5E19-413F-98DF-3BEB1976A6E9}"/>
              </a:ext>
            </a:extLst>
          </p:cNvPr>
          <p:cNvSpPr/>
          <p:nvPr/>
        </p:nvSpPr>
        <p:spPr>
          <a:xfrm>
            <a:off x="7496300" y="3645969"/>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0" name="Oval 79">
            <a:extLst>
              <a:ext uri="{FF2B5EF4-FFF2-40B4-BE49-F238E27FC236}">
                <a16:creationId xmlns:a16="http://schemas.microsoft.com/office/drawing/2014/main" id="{7FFF16B7-D335-40E4-9ECB-1F0D0DB9419F}"/>
              </a:ext>
            </a:extLst>
          </p:cNvPr>
          <p:cNvSpPr/>
          <p:nvPr/>
        </p:nvSpPr>
        <p:spPr>
          <a:xfrm>
            <a:off x="7496300" y="5277688"/>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1" name="Oval 80">
            <a:extLst>
              <a:ext uri="{FF2B5EF4-FFF2-40B4-BE49-F238E27FC236}">
                <a16:creationId xmlns:a16="http://schemas.microsoft.com/office/drawing/2014/main" id="{EA7E5574-0174-4C01-961F-7A2A480FB555}"/>
              </a:ext>
            </a:extLst>
          </p:cNvPr>
          <p:cNvSpPr/>
          <p:nvPr/>
        </p:nvSpPr>
        <p:spPr>
          <a:xfrm>
            <a:off x="9463854" y="3645969"/>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3" name="Oval 82">
            <a:extLst>
              <a:ext uri="{FF2B5EF4-FFF2-40B4-BE49-F238E27FC236}">
                <a16:creationId xmlns:a16="http://schemas.microsoft.com/office/drawing/2014/main" id="{D5E04C4E-8F87-445C-A49C-07A7EF6D962D}"/>
              </a:ext>
            </a:extLst>
          </p:cNvPr>
          <p:cNvSpPr/>
          <p:nvPr/>
        </p:nvSpPr>
        <p:spPr>
          <a:xfrm>
            <a:off x="9465355" y="4464258"/>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86" name="Oval 85">
            <a:extLst>
              <a:ext uri="{FF2B5EF4-FFF2-40B4-BE49-F238E27FC236}">
                <a16:creationId xmlns:a16="http://schemas.microsoft.com/office/drawing/2014/main" id="{096FAC55-3951-4FBF-A0A1-6DE22D6B56A0}"/>
              </a:ext>
            </a:extLst>
          </p:cNvPr>
          <p:cNvSpPr/>
          <p:nvPr/>
        </p:nvSpPr>
        <p:spPr>
          <a:xfrm>
            <a:off x="9463854" y="5277688"/>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00" name="Oval 99">
            <a:extLst>
              <a:ext uri="{FF2B5EF4-FFF2-40B4-BE49-F238E27FC236}">
                <a16:creationId xmlns:a16="http://schemas.microsoft.com/office/drawing/2014/main" id="{DA90FCDA-1322-473E-91C1-65D4F0E4CAC7}"/>
              </a:ext>
            </a:extLst>
          </p:cNvPr>
          <p:cNvSpPr/>
          <p:nvPr/>
        </p:nvSpPr>
        <p:spPr>
          <a:xfrm>
            <a:off x="9488000" y="2837396"/>
            <a:ext cx="180000" cy="18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pic>
        <p:nvPicPr>
          <p:cNvPr id="30" name="Picture 29">
            <a:extLst>
              <a:ext uri="{FF2B5EF4-FFF2-40B4-BE49-F238E27FC236}">
                <a16:creationId xmlns:a16="http://schemas.microsoft.com/office/drawing/2014/main" id="{6EE6BBA0-121D-9147-A16D-904F0116395D}"/>
              </a:ext>
            </a:extLst>
          </p:cNvPr>
          <p:cNvPicPr>
            <a:picLocks noChangeAspect="1"/>
          </p:cNvPicPr>
          <p:nvPr/>
        </p:nvPicPr>
        <p:blipFill>
          <a:blip r:embed="rId4"/>
          <a:srcRect/>
          <a:stretch/>
        </p:blipFill>
        <p:spPr>
          <a:xfrm>
            <a:off x="9316608" y="2190209"/>
            <a:ext cx="582708" cy="582708"/>
          </a:xfrm>
          <a:prstGeom prst="rect">
            <a:avLst/>
          </a:prstGeom>
        </p:spPr>
      </p:pic>
      <p:sp>
        <p:nvSpPr>
          <p:cNvPr id="31" name="Oval 30">
            <a:extLst>
              <a:ext uri="{FF2B5EF4-FFF2-40B4-BE49-F238E27FC236}">
                <a16:creationId xmlns:a16="http://schemas.microsoft.com/office/drawing/2014/main" id="{3DB79F23-5758-9241-A97F-A656854EFB8A}"/>
              </a:ext>
            </a:extLst>
          </p:cNvPr>
          <p:cNvSpPr/>
          <p:nvPr/>
        </p:nvSpPr>
        <p:spPr>
          <a:xfrm>
            <a:off x="7477348" y="4554258"/>
            <a:ext cx="180000" cy="18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Tree>
    <p:extLst>
      <p:ext uri="{BB962C8B-B14F-4D97-AF65-F5344CB8AC3E}">
        <p14:creationId xmlns:p14="http://schemas.microsoft.com/office/powerpoint/2010/main" val="2250227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F6B1C2-BC4D-4DA5-AED0-D59A7F34F199}"/>
              </a:ext>
            </a:extLst>
          </p:cNvPr>
          <p:cNvSpPr txBox="1"/>
          <p:nvPr/>
        </p:nvSpPr>
        <p:spPr>
          <a:xfrm>
            <a:off x="3365165" y="627081"/>
            <a:ext cx="5463258" cy="584775"/>
          </a:xfrm>
          <a:prstGeom prst="rect">
            <a:avLst/>
          </a:prstGeom>
          <a:noFill/>
        </p:spPr>
        <p:txBody>
          <a:bodyPr wrap="square" rtlCol="0">
            <a:spAutoFit/>
          </a:bodyPr>
          <a:lstStyle/>
          <a:p>
            <a:r>
              <a:rPr lang="en-US" sz="3200">
                <a:solidFill>
                  <a:schemeClr val="accent1"/>
                </a:solidFill>
                <a:latin typeface="Montserrat" pitchFamily="2" charset="77"/>
                <a:ea typeface="Inter Light" panose="020B0502030000000004" pitchFamily="34" charset="0"/>
                <a:cs typeface="Poppins SemiBold" panose="00000700000000000000" pitchFamily="2" charset="0"/>
              </a:rPr>
              <a:t>VALUE PROPOSITION</a:t>
            </a:r>
          </a:p>
        </p:txBody>
      </p:sp>
      <p:sp>
        <p:nvSpPr>
          <p:cNvPr id="3" name="TextBox 2">
            <a:extLst>
              <a:ext uri="{FF2B5EF4-FFF2-40B4-BE49-F238E27FC236}">
                <a16:creationId xmlns:a16="http://schemas.microsoft.com/office/drawing/2014/main" id="{58635E6C-C27C-4AB3-89ED-68566D9D4EEE}"/>
              </a:ext>
            </a:extLst>
          </p:cNvPr>
          <p:cNvSpPr txBox="1"/>
          <p:nvPr/>
        </p:nvSpPr>
        <p:spPr>
          <a:xfrm>
            <a:off x="0" y="1773141"/>
            <a:ext cx="12193588" cy="646331"/>
          </a:xfrm>
          <a:prstGeom prst="rect">
            <a:avLst/>
          </a:prstGeom>
          <a:solidFill>
            <a:schemeClr val="accent1">
              <a:alpha val="10000"/>
            </a:schemeClr>
          </a:solidFill>
        </p:spPr>
        <p:txBody>
          <a:bodyPr wrap="square" rtlCol="0">
            <a:spAutoFit/>
          </a:bodyPr>
          <a:lstStyle/>
          <a:p>
            <a:pPr algn="ctr"/>
            <a:r>
              <a:rPr lang="en-GB" sz="3200">
                <a:solidFill>
                  <a:schemeClr val="bg1"/>
                </a:solidFill>
                <a:latin typeface="Montserrat" pitchFamily="2" charset="77"/>
              </a:rPr>
              <a:t>Key Differentiator</a:t>
            </a:r>
            <a:r>
              <a:rPr lang="en-GB" sz="3600">
                <a:solidFill>
                  <a:schemeClr val="accent1"/>
                </a:solidFill>
                <a:latin typeface="Montserrat" pitchFamily="2" charset="77"/>
              </a:rPr>
              <a:t>: Effective time management </a:t>
            </a:r>
          </a:p>
        </p:txBody>
      </p:sp>
      <p:sp>
        <p:nvSpPr>
          <p:cNvPr id="9" name="Hexagon 8">
            <a:extLst>
              <a:ext uri="{FF2B5EF4-FFF2-40B4-BE49-F238E27FC236}">
                <a16:creationId xmlns:a16="http://schemas.microsoft.com/office/drawing/2014/main" id="{AECE42CE-DBC3-614B-A198-471F8B471EBE}"/>
              </a:ext>
            </a:extLst>
          </p:cNvPr>
          <p:cNvSpPr/>
          <p:nvPr/>
        </p:nvSpPr>
        <p:spPr>
          <a:xfrm>
            <a:off x="2146047" y="3008482"/>
            <a:ext cx="3528709" cy="3041991"/>
          </a:xfrm>
          <a:prstGeom prst="hexagon">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sz="1800">
                <a:solidFill>
                  <a:schemeClr val="bg1"/>
                </a:solidFill>
                <a:latin typeface="Montserrat" pitchFamily="2" charset="77"/>
              </a:rPr>
              <a:t>Deadline management </a:t>
            </a:r>
          </a:p>
          <a:p>
            <a:pPr marL="285750" indent="-285750">
              <a:buFont typeface="Arial" panose="020B0604020202020204" pitchFamily="34" charset="0"/>
              <a:buChar char="•"/>
            </a:pPr>
            <a:r>
              <a:rPr lang="en-GB" sz="1800">
                <a:solidFill>
                  <a:schemeClr val="bg1"/>
                </a:solidFill>
                <a:latin typeface="Montserrat" pitchFamily="2" charset="77"/>
              </a:rPr>
              <a:t>Calendar synchronization </a:t>
            </a:r>
          </a:p>
          <a:p>
            <a:pPr marL="285750" indent="-285750">
              <a:buFont typeface="Arial" panose="020B0604020202020204" pitchFamily="34" charset="0"/>
              <a:buChar char="•"/>
            </a:pPr>
            <a:r>
              <a:rPr lang="en-GB" sz="1800">
                <a:solidFill>
                  <a:schemeClr val="bg1"/>
                </a:solidFill>
                <a:latin typeface="Montserrat" pitchFamily="2" charset="77"/>
              </a:rPr>
              <a:t>Dashboard for reading </a:t>
            </a:r>
          </a:p>
          <a:p>
            <a:pPr marL="285750" indent="-285750">
              <a:buFont typeface="Arial" panose="020B0604020202020204" pitchFamily="34" charset="0"/>
              <a:buChar char="•"/>
            </a:pPr>
            <a:r>
              <a:rPr lang="en-GB" sz="1800">
                <a:solidFill>
                  <a:schemeClr val="bg1"/>
                </a:solidFill>
                <a:latin typeface="Montserrat" pitchFamily="2" charset="77"/>
              </a:rPr>
              <a:t>Chat Bot</a:t>
            </a:r>
            <a:endParaRPr lang="en-GB" sz="1000">
              <a:solidFill>
                <a:schemeClr val="bg1"/>
              </a:solidFill>
              <a:latin typeface="Montserrat" pitchFamily="2" charset="77"/>
            </a:endParaRPr>
          </a:p>
        </p:txBody>
      </p:sp>
      <p:sp>
        <p:nvSpPr>
          <p:cNvPr id="12" name="Hexagon 11">
            <a:extLst>
              <a:ext uri="{FF2B5EF4-FFF2-40B4-BE49-F238E27FC236}">
                <a16:creationId xmlns:a16="http://schemas.microsoft.com/office/drawing/2014/main" id="{5103B7FA-8364-714E-B2FA-EA702501C398}"/>
              </a:ext>
            </a:extLst>
          </p:cNvPr>
          <p:cNvSpPr/>
          <p:nvPr/>
        </p:nvSpPr>
        <p:spPr>
          <a:xfrm>
            <a:off x="6829744" y="3099385"/>
            <a:ext cx="3528709" cy="3041991"/>
          </a:xfrm>
          <a:prstGeom prst="hexagon">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sz="1800">
                <a:solidFill>
                  <a:schemeClr val="bg1"/>
                </a:solidFill>
                <a:latin typeface="Montserrat" pitchFamily="2" charset="77"/>
              </a:rPr>
              <a:t>Group To-Do list</a:t>
            </a:r>
          </a:p>
          <a:p>
            <a:pPr marL="285750" indent="-285750">
              <a:buFont typeface="Arial" panose="020B0604020202020204" pitchFamily="34" charset="0"/>
              <a:buChar char="•"/>
            </a:pPr>
            <a:r>
              <a:rPr lang="en-GB" sz="1800">
                <a:solidFill>
                  <a:schemeClr val="bg1"/>
                </a:solidFill>
                <a:latin typeface="Montserrat" pitchFamily="2" charset="77"/>
              </a:rPr>
              <a:t>Group assignment intelligence  </a:t>
            </a:r>
          </a:p>
        </p:txBody>
      </p:sp>
      <p:sp>
        <p:nvSpPr>
          <p:cNvPr id="13" name="TextBox 12">
            <a:extLst>
              <a:ext uri="{FF2B5EF4-FFF2-40B4-BE49-F238E27FC236}">
                <a16:creationId xmlns:a16="http://schemas.microsoft.com/office/drawing/2014/main" id="{9C0507E3-EB8E-5449-9327-CF0BE8E36A0D}"/>
              </a:ext>
            </a:extLst>
          </p:cNvPr>
          <p:cNvSpPr txBox="1"/>
          <p:nvPr/>
        </p:nvSpPr>
        <p:spPr>
          <a:xfrm rot="18000000">
            <a:off x="1414917" y="3318499"/>
            <a:ext cx="1462260" cy="461665"/>
          </a:xfrm>
          <a:prstGeom prst="rect">
            <a:avLst/>
          </a:prstGeom>
          <a:noFill/>
        </p:spPr>
        <p:txBody>
          <a:bodyPr wrap="none" rtlCol="0">
            <a:spAutoFit/>
          </a:bodyPr>
          <a:lstStyle/>
          <a:p>
            <a:r>
              <a:rPr lang="en-GB" sz="2400">
                <a:solidFill>
                  <a:schemeClr val="accent1"/>
                </a:solidFill>
                <a:latin typeface="Montserrat" pitchFamily="2" charset="77"/>
              </a:rPr>
              <a:t>PHASE 1</a:t>
            </a:r>
          </a:p>
        </p:txBody>
      </p:sp>
      <p:sp>
        <p:nvSpPr>
          <p:cNvPr id="14" name="TextBox 13">
            <a:extLst>
              <a:ext uri="{FF2B5EF4-FFF2-40B4-BE49-F238E27FC236}">
                <a16:creationId xmlns:a16="http://schemas.microsoft.com/office/drawing/2014/main" id="{B7BBC059-678D-F54E-8906-51CBCE46A2E8}"/>
              </a:ext>
            </a:extLst>
          </p:cNvPr>
          <p:cNvSpPr txBox="1"/>
          <p:nvPr/>
        </p:nvSpPr>
        <p:spPr>
          <a:xfrm rot="18000000">
            <a:off x="6066554" y="3522287"/>
            <a:ext cx="1526380" cy="461665"/>
          </a:xfrm>
          <a:prstGeom prst="rect">
            <a:avLst/>
          </a:prstGeom>
          <a:noFill/>
        </p:spPr>
        <p:txBody>
          <a:bodyPr wrap="none" rtlCol="0">
            <a:spAutoFit/>
          </a:bodyPr>
          <a:lstStyle/>
          <a:p>
            <a:r>
              <a:rPr lang="en-GB" sz="2400">
                <a:solidFill>
                  <a:schemeClr val="accent1"/>
                </a:solidFill>
                <a:latin typeface="Montserrat" pitchFamily="2" charset="77"/>
              </a:rPr>
              <a:t>PHASE 2</a:t>
            </a:r>
          </a:p>
        </p:txBody>
      </p:sp>
    </p:spTree>
    <p:extLst>
      <p:ext uri="{BB962C8B-B14F-4D97-AF65-F5344CB8AC3E}">
        <p14:creationId xmlns:p14="http://schemas.microsoft.com/office/powerpoint/2010/main" val="22957887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a:extLst>
              <a:ext uri="{FF2B5EF4-FFF2-40B4-BE49-F238E27FC236}">
                <a16:creationId xmlns:a16="http://schemas.microsoft.com/office/drawing/2014/main" id="{F399757A-B2E9-43EE-8E52-92CB4353D0E8}"/>
              </a:ext>
            </a:extLst>
          </p:cNvPr>
          <p:cNvSpPr txBox="1"/>
          <p:nvPr/>
        </p:nvSpPr>
        <p:spPr>
          <a:xfrm>
            <a:off x="3117836" y="439749"/>
            <a:ext cx="6163429" cy="523220"/>
          </a:xfrm>
          <a:prstGeom prst="rect">
            <a:avLst/>
          </a:prstGeom>
          <a:noFill/>
        </p:spPr>
        <p:txBody>
          <a:bodyPr wrap="square" lIns="91440" tIns="45720" rIns="91440" bIns="45720" rtlCol="0" anchor="t">
            <a:spAutoFit/>
          </a:bodyPr>
          <a:lstStyle/>
          <a:p>
            <a:pPr algn="ctr"/>
            <a:r>
              <a:rPr lang="en-US" sz="2800">
                <a:solidFill>
                  <a:schemeClr val="accent1"/>
                </a:solidFill>
                <a:latin typeface="Montserrat" pitchFamily="2" charset="77"/>
                <a:ea typeface="+mn-lt"/>
                <a:cs typeface="Poppins SemiBold"/>
              </a:rPr>
              <a:t>PHASES &amp; FEATURES </a:t>
            </a:r>
          </a:p>
        </p:txBody>
      </p:sp>
      <p:graphicFrame>
        <p:nvGraphicFramePr>
          <p:cNvPr id="5" name="Table 4">
            <a:extLst>
              <a:ext uri="{FF2B5EF4-FFF2-40B4-BE49-F238E27FC236}">
                <a16:creationId xmlns:a16="http://schemas.microsoft.com/office/drawing/2014/main" id="{59C6F691-AC46-4359-8999-98231F3DC9E2}"/>
              </a:ext>
            </a:extLst>
          </p:cNvPr>
          <p:cNvGraphicFramePr>
            <a:graphicFrameLocks noGrp="1"/>
          </p:cNvGraphicFramePr>
          <p:nvPr>
            <p:extLst>
              <p:ext uri="{D42A27DB-BD31-4B8C-83A1-F6EECF244321}">
                <p14:modId xmlns:p14="http://schemas.microsoft.com/office/powerpoint/2010/main" val="3140256720"/>
              </p:ext>
            </p:extLst>
          </p:nvPr>
        </p:nvGraphicFramePr>
        <p:xfrm>
          <a:off x="694250" y="1253332"/>
          <a:ext cx="5505301" cy="4351337"/>
        </p:xfrm>
        <a:graphic>
          <a:graphicData uri="http://schemas.openxmlformats.org/drawingml/2006/table">
            <a:tbl>
              <a:tblPr/>
              <a:tblGrid>
                <a:gridCol w="837376">
                  <a:extLst>
                    <a:ext uri="{9D8B030D-6E8A-4147-A177-3AD203B41FA5}">
                      <a16:colId xmlns:a16="http://schemas.microsoft.com/office/drawing/2014/main" val="33405282"/>
                    </a:ext>
                  </a:extLst>
                </a:gridCol>
                <a:gridCol w="1541128">
                  <a:extLst>
                    <a:ext uri="{9D8B030D-6E8A-4147-A177-3AD203B41FA5}">
                      <a16:colId xmlns:a16="http://schemas.microsoft.com/office/drawing/2014/main" val="3528049738"/>
                    </a:ext>
                  </a:extLst>
                </a:gridCol>
                <a:gridCol w="1452045">
                  <a:extLst>
                    <a:ext uri="{9D8B030D-6E8A-4147-A177-3AD203B41FA5}">
                      <a16:colId xmlns:a16="http://schemas.microsoft.com/office/drawing/2014/main" val="682703877"/>
                    </a:ext>
                  </a:extLst>
                </a:gridCol>
                <a:gridCol w="1674752">
                  <a:extLst>
                    <a:ext uri="{9D8B030D-6E8A-4147-A177-3AD203B41FA5}">
                      <a16:colId xmlns:a16="http://schemas.microsoft.com/office/drawing/2014/main" val="3329986291"/>
                    </a:ext>
                  </a:extLst>
                </a:gridCol>
              </a:tblGrid>
              <a:tr h="279671">
                <a:tc>
                  <a:txBody>
                    <a:bodyPr/>
                    <a:lstStyle/>
                    <a:p>
                      <a:pPr algn="just" rtl="0" fontAlgn="t">
                        <a:spcBef>
                          <a:spcPts val="1200"/>
                        </a:spcBef>
                        <a:spcAft>
                          <a:spcPts val="0"/>
                        </a:spcAft>
                      </a:pPr>
                      <a:r>
                        <a:rPr lang="en-GB" sz="1000" b="1" i="0" u="none" strike="noStrike">
                          <a:solidFill>
                            <a:srgbClr val="000000"/>
                          </a:solidFill>
                          <a:effectLst/>
                          <a:latin typeface="Arial" panose="020B0604020202020204" pitchFamily="34" charset="0"/>
                        </a:rPr>
                        <a:t> </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1" i="0" u="none" strike="noStrike">
                          <a:solidFill>
                            <a:srgbClr val="000000"/>
                          </a:solidFill>
                          <a:effectLst/>
                          <a:latin typeface="Arial" panose="020B0604020202020204" pitchFamily="34" charset="0"/>
                        </a:rPr>
                        <a:t>PHASE 1</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1" i="0" u="none" strike="noStrike">
                          <a:solidFill>
                            <a:srgbClr val="000000"/>
                          </a:solidFill>
                          <a:effectLst/>
                          <a:latin typeface="Arial" panose="020B0604020202020204" pitchFamily="34" charset="0"/>
                        </a:rPr>
                        <a:t>PHASE 2</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1" i="0" u="none" strike="noStrike">
                          <a:solidFill>
                            <a:srgbClr val="000000"/>
                          </a:solidFill>
                          <a:effectLst/>
                          <a:latin typeface="Arial" panose="020B0604020202020204" pitchFamily="34" charset="0"/>
                        </a:rPr>
                        <a:t>PHASE 3</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7682643"/>
                  </a:ext>
                </a:extLst>
              </a:tr>
              <a:tr h="745918">
                <a:tc>
                  <a:txBody>
                    <a:bodyPr/>
                    <a:lstStyle/>
                    <a:p>
                      <a:pPr algn="ctr" rtl="0" fontAlgn="t">
                        <a:spcBef>
                          <a:spcPts val="1200"/>
                        </a:spcBef>
                        <a:spcAft>
                          <a:spcPts val="0"/>
                        </a:spcAft>
                      </a:pPr>
                      <a:r>
                        <a:rPr lang="en-GB" sz="1000" b="1" i="0" u="none" strike="noStrike">
                          <a:solidFill>
                            <a:srgbClr val="000000"/>
                          </a:solidFill>
                          <a:effectLst/>
                          <a:latin typeface="Arial" panose="020B0604020202020204" pitchFamily="34" charset="0"/>
                        </a:rPr>
                        <a:t>The focus of the phase</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0" i="0" u="none" strike="noStrike">
                          <a:solidFill>
                            <a:srgbClr val="000000"/>
                          </a:solidFill>
                          <a:effectLst/>
                          <a:latin typeface="Arial" panose="020B0604020202020204" pitchFamily="34" charset="0"/>
                        </a:rPr>
                        <a:t>Increase students' individual efficiency and improve time management</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0" i="0" u="none" strike="noStrike">
                          <a:solidFill>
                            <a:srgbClr val="000000"/>
                          </a:solidFill>
                          <a:effectLst/>
                          <a:latin typeface="Arial" panose="020B0604020202020204" pitchFamily="34" charset="0"/>
                        </a:rPr>
                        <a:t>Establish collaboration and integration enabling an effective teamwork</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ctr" rtl="0" fontAlgn="t">
                        <a:spcBef>
                          <a:spcPts val="1200"/>
                        </a:spcBef>
                        <a:spcAft>
                          <a:spcPts val="0"/>
                        </a:spcAft>
                      </a:pPr>
                      <a:r>
                        <a:rPr lang="en-GB" sz="1000" b="0" i="0" u="none" strike="noStrike">
                          <a:solidFill>
                            <a:srgbClr val="000000"/>
                          </a:solidFill>
                          <a:effectLst/>
                          <a:latin typeface="Arial" panose="020B0604020202020204" pitchFamily="34" charset="0"/>
                        </a:rPr>
                        <a:t>Add intelligence to the system</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999093"/>
                  </a:ext>
                </a:extLst>
              </a:tr>
              <a:tr h="3325748">
                <a:tc>
                  <a:txBody>
                    <a:bodyPr/>
                    <a:lstStyle/>
                    <a:p>
                      <a:pPr algn="ctr" rtl="0" fontAlgn="t">
                        <a:spcBef>
                          <a:spcPts val="1200"/>
                        </a:spcBef>
                        <a:spcAft>
                          <a:spcPts val="0"/>
                        </a:spcAft>
                      </a:pPr>
                      <a:r>
                        <a:rPr lang="en-GB" sz="1000" b="1" i="0" u="none" strike="noStrike">
                          <a:solidFill>
                            <a:srgbClr val="000000"/>
                          </a:solidFill>
                          <a:effectLst/>
                          <a:latin typeface="Arial" panose="020B0604020202020204" pitchFamily="34" charset="0"/>
                        </a:rPr>
                        <a:t>Features</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1. Course organisation</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2.Deadline management</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3.Calendar synchronisation</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4.Dashboard for readings and assignments</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a:t>
                      </a:r>
                      <a:r>
                        <a:rPr lang="en-GB" sz="1000" b="0" i="1" u="none" strike="noStrike">
                          <a:solidFill>
                            <a:srgbClr val="000000"/>
                          </a:solidFill>
                          <a:effectLst/>
                          <a:latin typeface="Arial" panose="020B0604020202020204" pitchFamily="34" charset="0"/>
                        </a:rPr>
                        <a:t>the system will calculate and show estimated time for class readings and individual assignments)</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5.Unified mailing</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6. Chat Bot</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1.Documents sharing</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2.Team meetings</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3.Group to-do list</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4.Group assignments intelligence</a:t>
                      </a:r>
                      <a:endParaRPr lang="en-GB" sz="1700">
                        <a:effectLst/>
                      </a:endParaRPr>
                    </a:p>
                    <a:p>
                      <a:pPr algn="just" rtl="0" fontAlgn="t">
                        <a:spcBef>
                          <a:spcPts val="1200"/>
                        </a:spcBef>
                        <a:spcAft>
                          <a:spcPts val="0"/>
                        </a:spcAft>
                      </a:pPr>
                      <a:r>
                        <a:rPr lang="en-GB" sz="1000" b="0" i="0" u="none" strike="noStrike">
                          <a:solidFill>
                            <a:srgbClr val="000000"/>
                          </a:solidFill>
                          <a:effectLst/>
                          <a:latin typeface="Arial" panose="020B0604020202020204" pitchFamily="34" charset="0"/>
                        </a:rPr>
                        <a:t>(</a:t>
                      </a:r>
                      <a:r>
                        <a:rPr lang="en-GB" sz="1000" b="0" i="1" u="none" strike="noStrike">
                          <a:solidFill>
                            <a:srgbClr val="000000"/>
                          </a:solidFill>
                          <a:effectLst/>
                          <a:latin typeface="Arial" panose="020B0604020202020204" pitchFamily="34" charset="0"/>
                        </a:rPr>
                        <a:t>evaluates estimated time to do the group assignment)</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tc>
                  <a:txBody>
                    <a:bodyPr/>
                    <a:lstStyle/>
                    <a:p>
                      <a:pPr rtl="0" fontAlgn="t">
                        <a:spcBef>
                          <a:spcPts val="1200"/>
                        </a:spcBef>
                        <a:spcAft>
                          <a:spcPts val="0"/>
                        </a:spcAft>
                      </a:pPr>
                      <a:r>
                        <a:rPr lang="en-GB" sz="1000" b="0" i="0" u="none" strike="noStrike">
                          <a:solidFill>
                            <a:srgbClr val="000000"/>
                          </a:solidFill>
                          <a:effectLst/>
                          <a:latin typeface="Arial" panose="020B0604020202020204" pitchFamily="34" charset="0"/>
                        </a:rPr>
                        <a:t>Set of integrated analytical tools for students, teachers, and university management to increase efficiency of study process</a:t>
                      </a:r>
                      <a:endParaRPr lang="en-GB" sz="1700">
                        <a:effectLst/>
                      </a:endParaRPr>
                    </a:p>
                  </a:txBody>
                  <a:tcPr marL="59388" marR="59388" marT="59388" marB="59388">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2392276"/>
                  </a:ext>
                </a:extLst>
              </a:tr>
            </a:tbl>
          </a:graphicData>
        </a:graphic>
      </p:graphicFrame>
      <p:sp>
        <p:nvSpPr>
          <p:cNvPr id="6" name="Rectangle 1">
            <a:extLst>
              <a:ext uri="{FF2B5EF4-FFF2-40B4-BE49-F238E27FC236}">
                <a16:creationId xmlns:a16="http://schemas.microsoft.com/office/drawing/2014/main" id="{8D90E687-AC8C-42E3-9505-6EA96B60E41E}"/>
              </a:ext>
            </a:extLst>
          </p:cNvPr>
          <p:cNvSpPr>
            <a:spLocks noChangeArrowheads="1"/>
          </p:cNvSpPr>
          <p:nvPr/>
        </p:nvSpPr>
        <p:spPr bwMode="auto">
          <a:xfrm>
            <a:off x="3344070" y="1864397"/>
            <a:ext cx="184731" cy="379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solidFill>
                <a:schemeClr val="accent1"/>
              </a:solidFill>
              <a:latin typeface="Montserrat" pitchFamily="2" charset="77"/>
            </a:endParaRPr>
          </a:p>
        </p:txBody>
      </p:sp>
      <p:graphicFrame>
        <p:nvGraphicFramePr>
          <p:cNvPr id="7" name="Table 6">
            <a:extLst>
              <a:ext uri="{FF2B5EF4-FFF2-40B4-BE49-F238E27FC236}">
                <a16:creationId xmlns:a16="http://schemas.microsoft.com/office/drawing/2014/main" id="{AD2E361D-5699-334B-AFCC-C25FB390579F}"/>
              </a:ext>
            </a:extLst>
          </p:cNvPr>
          <p:cNvGraphicFramePr>
            <a:graphicFrameLocks noGrp="1"/>
          </p:cNvGraphicFramePr>
          <p:nvPr>
            <p:extLst>
              <p:ext uri="{D42A27DB-BD31-4B8C-83A1-F6EECF244321}">
                <p14:modId xmlns:p14="http://schemas.microsoft.com/office/powerpoint/2010/main" val="366527991"/>
              </p:ext>
            </p:extLst>
          </p:nvPr>
        </p:nvGraphicFramePr>
        <p:xfrm>
          <a:off x="671142" y="1234163"/>
          <a:ext cx="10851304" cy="5089174"/>
        </p:xfrm>
        <a:graphic>
          <a:graphicData uri="http://schemas.openxmlformats.org/drawingml/2006/table">
            <a:tbl>
              <a:tblPr/>
              <a:tblGrid>
                <a:gridCol w="1650522">
                  <a:extLst>
                    <a:ext uri="{9D8B030D-6E8A-4147-A177-3AD203B41FA5}">
                      <a16:colId xmlns:a16="http://schemas.microsoft.com/office/drawing/2014/main" val="33405282"/>
                    </a:ext>
                  </a:extLst>
                </a:gridCol>
                <a:gridCol w="3037663">
                  <a:extLst>
                    <a:ext uri="{9D8B030D-6E8A-4147-A177-3AD203B41FA5}">
                      <a16:colId xmlns:a16="http://schemas.microsoft.com/office/drawing/2014/main" val="3528049738"/>
                    </a:ext>
                  </a:extLst>
                </a:gridCol>
                <a:gridCol w="2862074">
                  <a:extLst>
                    <a:ext uri="{9D8B030D-6E8A-4147-A177-3AD203B41FA5}">
                      <a16:colId xmlns:a16="http://schemas.microsoft.com/office/drawing/2014/main" val="682703877"/>
                    </a:ext>
                  </a:extLst>
                </a:gridCol>
                <a:gridCol w="3301045">
                  <a:extLst>
                    <a:ext uri="{9D8B030D-6E8A-4147-A177-3AD203B41FA5}">
                      <a16:colId xmlns:a16="http://schemas.microsoft.com/office/drawing/2014/main" val="3329986291"/>
                    </a:ext>
                  </a:extLst>
                </a:gridCol>
              </a:tblGrid>
              <a:tr h="377970">
                <a:tc>
                  <a:txBody>
                    <a:bodyPr/>
                    <a:lstStyle/>
                    <a:p>
                      <a:pPr algn="just" rtl="0" fontAlgn="t">
                        <a:spcBef>
                          <a:spcPts val="1200"/>
                        </a:spcBef>
                        <a:spcAft>
                          <a:spcPts val="0"/>
                        </a:spcAft>
                      </a:pPr>
                      <a:r>
                        <a:rPr lang="en-GB" sz="1600" b="1" i="0" u="none" strike="noStrike">
                          <a:solidFill>
                            <a:schemeClr val="accent1"/>
                          </a:solidFill>
                          <a:effectLst/>
                          <a:latin typeface="Montserrat" pitchFamily="2" charset="77"/>
                        </a:rPr>
                        <a:t> </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34000"/>
                      </a:schemeClr>
                    </a:solidFill>
                  </a:tcPr>
                </a:tc>
                <a:tc>
                  <a:txBody>
                    <a:bodyPr/>
                    <a:lstStyle/>
                    <a:p>
                      <a:pPr algn="ctr" rtl="0" fontAlgn="t">
                        <a:spcBef>
                          <a:spcPts val="1200"/>
                        </a:spcBef>
                        <a:spcAft>
                          <a:spcPts val="0"/>
                        </a:spcAft>
                      </a:pPr>
                      <a:r>
                        <a:rPr lang="en-GB" sz="1600" b="1" i="0" u="none" strike="noStrike">
                          <a:solidFill>
                            <a:schemeClr val="accent1"/>
                          </a:solidFill>
                          <a:effectLst/>
                          <a:latin typeface="Montserrat" pitchFamily="2" charset="77"/>
                        </a:rPr>
                        <a:t>PHASE 1</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25000"/>
                      </a:schemeClr>
                    </a:solidFill>
                  </a:tcPr>
                </a:tc>
                <a:tc>
                  <a:txBody>
                    <a:bodyPr/>
                    <a:lstStyle/>
                    <a:p>
                      <a:pPr algn="ctr" rtl="0" fontAlgn="t">
                        <a:spcBef>
                          <a:spcPts val="1200"/>
                        </a:spcBef>
                        <a:spcAft>
                          <a:spcPts val="0"/>
                        </a:spcAft>
                      </a:pPr>
                      <a:r>
                        <a:rPr lang="en-GB" sz="1600" b="1" i="0" u="none" strike="noStrike">
                          <a:solidFill>
                            <a:schemeClr val="accent1"/>
                          </a:solidFill>
                          <a:effectLst/>
                          <a:latin typeface="Montserrat" pitchFamily="2" charset="77"/>
                        </a:rPr>
                        <a:t>PHASE 2</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5000"/>
                      </a:schemeClr>
                    </a:solidFill>
                  </a:tcPr>
                </a:tc>
                <a:tc>
                  <a:txBody>
                    <a:bodyPr/>
                    <a:lstStyle/>
                    <a:p>
                      <a:pPr algn="ctr" rtl="0" fontAlgn="t">
                        <a:spcBef>
                          <a:spcPts val="1200"/>
                        </a:spcBef>
                        <a:spcAft>
                          <a:spcPts val="0"/>
                        </a:spcAft>
                      </a:pPr>
                      <a:r>
                        <a:rPr lang="en-GB" sz="1600" b="1" i="0" u="none" strike="noStrike">
                          <a:solidFill>
                            <a:schemeClr val="accent1"/>
                          </a:solidFill>
                          <a:effectLst/>
                          <a:latin typeface="Montserrat" pitchFamily="2" charset="77"/>
                        </a:rPr>
                        <a:t>PHASE 3</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0000"/>
                      </a:schemeClr>
                    </a:solidFill>
                  </a:tcPr>
                </a:tc>
                <a:extLst>
                  <a:ext uri="{0D108BD9-81ED-4DB2-BD59-A6C34878D82A}">
                    <a16:rowId xmlns:a16="http://schemas.microsoft.com/office/drawing/2014/main" val="3937682643"/>
                  </a:ext>
                </a:extLst>
              </a:tr>
              <a:tr h="863577">
                <a:tc>
                  <a:txBody>
                    <a:bodyPr/>
                    <a:lstStyle/>
                    <a:p>
                      <a:pPr algn="ctr" rtl="0" fontAlgn="t">
                        <a:spcBef>
                          <a:spcPts val="1200"/>
                        </a:spcBef>
                        <a:spcAft>
                          <a:spcPts val="0"/>
                        </a:spcAft>
                      </a:pPr>
                      <a:r>
                        <a:rPr lang="en-GB" sz="1600" b="1" i="0" u="none" strike="noStrike">
                          <a:solidFill>
                            <a:schemeClr val="accent1"/>
                          </a:solidFill>
                          <a:effectLst/>
                          <a:latin typeface="Montserrat" pitchFamily="2" charset="77"/>
                        </a:rPr>
                        <a:t>The focus of the phase</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34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Increase students' individual efficiency and improve time management</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25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Establish collaboration and integration enabling an effective teamwork</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5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Add intelligence to the system</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0000"/>
                      </a:schemeClr>
                    </a:solidFill>
                  </a:tcPr>
                </a:tc>
                <a:extLst>
                  <a:ext uri="{0D108BD9-81ED-4DB2-BD59-A6C34878D82A}">
                    <a16:rowId xmlns:a16="http://schemas.microsoft.com/office/drawing/2014/main" val="98999093"/>
                  </a:ext>
                </a:extLst>
              </a:tr>
              <a:tr h="3846591">
                <a:tc>
                  <a:txBody>
                    <a:bodyPr/>
                    <a:lstStyle/>
                    <a:p>
                      <a:pPr algn="ctr" rtl="0" fontAlgn="t">
                        <a:spcBef>
                          <a:spcPts val="1200"/>
                        </a:spcBef>
                        <a:spcAft>
                          <a:spcPts val="0"/>
                        </a:spcAft>
                      </a:pPr>
                      <a:r>
                        <a:rPr lang="en-GB" sz="1600" b="1" i="0" u="none" strike="noStrike">
                          <a:solidFill>
                            <a:schemeClr val="accent1"/>
                          </a:solidFill>
                          <a:effectLst/>
                          <a:latin typeface="Montserrat" pitchFamily="2" charset="77"/>
                        </a:rPr>
                        <a:t>Features</a:t>
                      </a:r>
                      <a:endParaRPr lang="en-GB" sz="3200">
                        <a:solidFill>
                          <a:schemeClr val="accent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34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1. Course organisation</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2.Deadline management</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3.Calendar synchronisation</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4.Dashboard for readings and assignments</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a:t>
                      </a:r>
                      <a:r>
                        <a:rPr lang="en-GB" sz="1400" b="0" i="1" u="none" strike="noStrike">
                          <a:solidFill>
                            <a:schemeClr val="bg1"/>
                          </a:solidFill>
                          <a:effectLst/>
                          <a:latin typeface="Montserrat" pitchFamily="2" charset="77"/>
                        </a:rPr>
                        <a:t>the system will calculate and show estimated time for class readings and individual assignments)</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5.Unified mailing</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6. Chat Bot</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25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1.Documents sharing</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2.Team meetings</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3.Group to-do list</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4.Group assignments intelligence</a:t>
                      </a:r>
                      <a:endParaRPr lang="en-GB" sz="2800">
                        <a:solidFill>
                          <a:schemeClr val="bg1"/>
                        </a:solidFill>
                        <a:effectLst/>
                        <a:latin typeface="Montserrat" pitchFamily="2" charset="77"/>
                      </a:endParaRPr>
                    </a:p>
                    <a:p>
                      <a:pPr algn="l" rtl="0" fontAlgn="t">
                        <a:spcBef>
                          <a:spcPts val="1200"/>
                        </a:spcBef>
                        <a:spcAft>
                          <a:spcPts val="0"/>
                        </a:spcAft>
                      </a:pPr>
                      <a:r>
                        <a:rPr lang="en-GB" sz="1400" b="0" i="0" u="none" strike="noStrike">
                          <a:solidFill>
                            <a:schemeClr val="bg1"/>
                          </a:solidFill>
                          <a:effectLst/>
                          <a:latin typeface="Montserrat" pitchFamily="2" charset="77"/>
                        </a:rPr>
                        <a:t>(</a:t>
                      </a:r>
                      <a:r>
                        <a:rPr lang="en-GB" sz="1400" b="0" i="1" u="none" strike="noStrike">
                          <a:solidFill>
                            <a:schemeClr val="bg1"/>
                          </a:solidFill>
                          <a:effectLst/>
                          <a:latin typeface="Montserrat" pitchFamily="2" charset="77"/>
                        </a:rPr>
                        <a:t>evaluates estimated time to do the group assignment)</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5000"/>
                      </a:schemeClr>
                    </a:solidFill>
                  </a:tcPr>
                </a:tc>
                <a:tc>
                  <a:txBody>
                    <a:bodyPr/>
                    <a:lstStyle/>
                    <a:p>
                      <a:pPr algn="l" rtl="0" fontAlgn="t">
                        <a:spcBef>
                          <a:spcPts val="1200"/>
                        </a:spcBef>
                        <a:spcAft>
                          <a:spcPts val="0"/>
                        </a:spcAft>
                      </a:pPr>
                      <a:r>
                        <a:rPr lang="en-GB" sz="1400" b="0" i="0" u="none" strike="noStrike">
                          <a:solidFill>
                            <a:schemeClr val="bg1"/>
                          </a:solidFill>
                          <a:effectLst/>
                          <a:latin typeface="Montserrat" pitchFamily="2" charset="77"/>
                        </a:rPr>
                        <a:t>Set of integrated analytical tools for students, teachers, and university management to increase efficiency of study process</a:t>
                      </a:r>
                      <a:endParaRPr lang="en-GB" sz="2800">
                        <a:solidFill>
                          <a:schemeClr val="bg1"/>
                        </a:solidFill>
                        <a:effectLst/>
                        <a:latin typeface="Montserrat" pitchFamily="2" charset="77"/>
                      </a:endParaRPr>
                    </a:p>
                  </a:txBody>
                  <a:tcPr marL="67583" marR="67583" marT="67583" marB="67583">
                    <a:lnL w="12649" cap="flat" cmpd="sng" algn="ctr">
                      <a:solidFill>
                        <a:srgbClr val="000000"/>
                      </a:solidFill>
                      <a:prstDash val="solid"/>
                      <a:round/>
                      <a:headEnd type="none" w="med" len="med"/>
                      <a:tailEnd type="none" w="med" len="med"/>
                    </a:lnL>
                    <a:lnR w="12649" cap="flat" cmpd="sng" algn="ctr">
                      <a:solidFill>
                        <a:srgbClr val="000000"/>
                      </a:solidFill>
                      <a:prstDash val="solid"/>
                      <a:round/>
                      <a:headEnd type="none" w="med" len="med"/>
                      <a:tailEnd type="none" w="med" len="med"/>
                    </a:lnR>
                    <a:lnT w="12649" cap="flat" cmpd="sng" algn="ctr">
                      <a:solidFill>
                        <a:srgbClr val="000000"/>
                      </a:solidFill>
                      <a:prstDash val="solid"/>
                      <a:round/>
                      <a:headEnd type="none" w="med" len="med"/>
                      <a:tailEnd type="none" w="med" len="med"/>
                    </a:lnT>
                    <a:lnB w="12649" cap="flat" cmpd="sng" algn="ctr">
                      <a:solidFill>
                        <a:srgbClr val="000000"/>
                      </a:solidFill>
                      <a:prstDash val="solid"/>
                      <a:round/>
                      <a:headEnd type="none" w="med" len="med"/>
                      <a:tailEnd type="none" w="med" len="med"/>
                    </a:lnB>
                    <a:solidFill>
                      <a:schemeClr val="accent1">
                        <a:alpha val="10000"/>
                      </a:schemeClr>
                    </a:solidFill>
                  </a:tcPr>
                </a:tc>
                <a:extLst>
                  <a:ext uri="{0D108BD9-81ED-4DB2-BD59-A6C34878D82A}">
                    <a16:rowId xmlns:a16="http://schemas.microsoft.com/office/drawing/2014/main" val="1792392276"/>
                  </a:ext>
                </a:extLst>
              </a:tr>
            </a:tbl>
          </a:graphicData>
        </a:graphic>
      </p:graphicFrame>
    </p:spTree>
    <p:extLst>
      <p:ext uri="{BB962C8B-B14F-4D97-AF65-F5344CB8AC3E}">
        <p14:creationId xmlns:p14="http://schemas.microsoft.com/office/powerpoint/2010/main" val="22096933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3184261" y="859333"/>
            <a:ext cx="5435600" cy="4707467"/>
          </a:xfrm>
          <a:prstGeom prst="rect">
            <a:avLst/>
          </a:prstGeom>
          <a:solidFill>
            <a:schemeClr val="accent1">
              <a:alpha val="34000"/>
            </a:schemeClr>
          </a:solidFill>
        </p:spPr>
        <p:txBody>
          <a:bodyPr spcFirstLastPara="1" wrap="square" lIns="121900" tIns="121900" rIns="121900" bIns="121900" anchor="b" anchorCtr="0">
            <a:noAutofit/>
          </a:bodyPr>
          <a:lstStyle/>
          <a:p>
            <a:pPr algn="r"/>
            <a:r>
              <a:rPr lang="es" b="0">
                <a:solidFill>
                  <a:schemeClr val="accent1"/>
                </a:solidFill>
              </a:rPr>
              <a:t>Market</a:t>
            </a:r>
            <a:br>
              <a:rPr lang="es" b="0">
                <a:solidFill>
                  <a:schemeClr val="accent1"/>
                </a:solidFill>
              </a:rPr>
            </a:br>
            <a:r>
              <a:rPr lang="es" b="0">
                <a:solidFill>
                  <a:schemeClr val="accent1"/>
                </a:solidFill>
              </a:rPr>
              <a:t>Overview</a:t>
            </a:r>
            <a:endParaRPr b="0">
              <a:solidFill>
                <a:schemeClr val="accent1"/>
              </a:solidFill>
            </a:endParaRPr>
          </a:p>
        </p:txBody>
      </p:sp>
    </p:spTree>
    <p:extLst>
      <p:ext uri="{BB962C8B-B14F-4D97-AF65-F5344CB8AC3E}">
        <p14:creationId xmlns:p14="http://schemas.microsoft.com/office/powerpoint/2010/main" val="3463892059"/>
      </p:ext>
    </p:extLst>
  </p:cSld>
  <p:clrMapOvr>
    <a:masterClrMapping/>
  </p:clrMapOvr>
  <mc:AlternateContent xmlns:mc="http://schemas.openxmlformats.org/markup-compatibility/2006" xmlns:p14="http://schemas.microsoft.com/office/powerpoint/2010/main">
    <mc:Choice Requires="p14">
      <p:transition spd="slow" p14:dur="2000" advTm="1495"/>
    </mc:Choice>
    <mc:Fallback xmlns="">
      <p:transition spd="slow" advTm="149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5" name="Rectangle 4">
            <a:extLst>
              <a:ext uri="{FF2B5EF4-FFF2-40B4-BE49-F238E27FC236}">
                <a16:creationId xmlns:a16="http://schemas.microsoft.com/office/drawing/2014/main" id="{57380148-E929-4640-8F4B-21B713A6D47B}"/>
              </a:ext>
            </a:extLst>
          </p:cNvPr>
          <p:cNvSpPr/>
          <p:nvPr/>
        </p:nvSpPr>
        <p:spPr>
          <a:xfrm>
            <a:off x="821862" y="1649105"/>
            <a:ext cx="10549861" cy="4673727"/>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89"/>
          </a:p>
        </p:txBody>
      </p:sp>
      <p:sp>
        <p:nvSpPr>
          <p:cNvPr id="264" name="Google Shape;264;p41"/>
          <p:cNvSpPr txBox="1">
            <a:spLocks noGrp="1"/>
          </p:cNvSpPr>
          <p:nvPr>
            <p:ph type="title"/>
          </p:nvPr>
        </p:nvSpPr>
        <p:spPr>
          <a:xfrm>
            <a:off x="4224794" y="490133"/>
            <a:ext cx="3744000" cy="677200"/>
          </a:xfrm>
          <a:prstGeom prst="rect">
            <a:avLst/>
          </a:prstGeom>
        </p:spPr>
        <p:txBody>
          <a:bodyPr spcFirstLastPara="1" wrap="square" lIns="121900" tIns="121900" rIns="121900" bIns="121900" anchor="b" anchorCtr="0">
            <a:noAutofit/>
          </a:bodyPr>
          <a:lstStyle/>
          <a:p>
            <a:r>
              <a:rPr lang="en-US"/>
              <a:t>THE NEED</a:t>
            </a:r>
            <a:endParaRPr/>
          </a:p>
        </p:txBody>
      </p:sp>
      <p:sp>
        <p:nvSpPr>
          <p:cNvPr id="265" name="Google Shape;265;p41"/>
          <p:cNvSpPr txBox="1">
            <a:spLocks noGrp="1"/>
          </p:cNvSpPr>
          <p:nvPr>
            <p:ph type="ctrTitle" idx="2"/>
          </p:nvPr>
        </p:nvSpPr>
        <p:spPr>
          <a:xfrm>
            <a:off x="821861" y="3809567"/>
            <a:ext cx="2442800" cy="750800"/>
          </a:xfrm>
          <a:prstGeom prst="rect">
            <a:avLst/>
          </a:prstGeom>
        </p:spPr>
        <p:txBody>
          <a:bodyPr spcFirstLastPara="1" wrap="square" lIns="121900" tIns="121900" rIns="121900" bIns="121900" anchor="b" anchorCtr="0">
            <a:noAutofit/>
          </a:bodyPr>
          <a:lstStyle/>
          <a:p>
            <a:r>
              <a:rPr lang="en" b="0"/>
              <a:t>1.</a:t>
            </a:r>
            <a:endParaRPr b="0"/>
          </a:p>
        </p:txBody>
      </p:sp>
      <p:sp>
        <p:nvSpPr>
          <p:cNvPr id="266" name="Google Shape;266;p41"/>
          <p:cNvSpPr txBox="1">
            <a:spLocks noGrp="1"/>
          </p:cNvSpPr>
          <p:nvPr>
            <p:ph type="subTitle" idx="1"/>
          </p:nvPr>
        </p:nvSpPr>
        <p:spPr>
          <a:xfrm>
            <a:off x="821861" y="4640635"/>
            <a:ext cx="2442800" cy="1152400"/>
          </a:xfrm>
          <a:prstGeom prst="rect">
            <a:avLst/>
          </a:prstGeom>
        </p:spPr>
        <p:txBody>
          <a:bodyPr spcFirstLastPara="1" wrap="square" lIns="121900" tIns="121900" rIns="121900" bIns="121900" anchor="t" anchorCtr="0">
            <a:noAutofit/>
          </a:bodyPr>
          <a:lstStyle/>
          <a:p>
            <a:pPr marL="0" indent="0"/>
            <a:r>
              <a:rPr lang="en" sz="1600">
                <a:solidFill>
                  <a:schemeClr val="accent1"/>
                </a:solidFill>
              </a:rPr>
              <a:t>Students and Teachers’ collaboration</a:t>
            </a:r>
            <a:endParaRPr sz="1467"/>
          </a:p>
        </p:txBody>
      </p:sp>
      <p:sp>
        <p:nvSpPr>
          <p:cNvPr id="267" name="Google Shape;267;p41"/>
          <p:cNvSpPr txBox="1">
            <a:spLocks noGrp="1"/>
          </p:cNvSpPr>
          <p:nvPr>
            <p:ph type="ctrTitle" idx="3"/>
          </p:nvPr>
        </p:nvSpPr>
        <p:spPr>
          <a:xfrm>
            <a:off x="3524214" y="2328121"/>
            <a:ext cx="2442800" cy="750800"/>
          </a:xfrm>
          <a:prstGeom prst="rect">
            <a:avLst/>
          </a:prstGeom>
        </p:spPr>
        <p:txBody>
          <a:bodyPr spcFirstLastPara="1" wrap="square" lIns="121900" tIns="121900" rIns="121900" bIns="121900" anchor="b" anchorCtr="0">
            <a:noAutofit/>
          </a:bodyPr>
          <a:lstStyle/>
          <a:p>
            <a:r>
              <a:rPr lang="en" b="0"/>
              <a:t>2.</a:t>
            </a:r>
            <a:endParaRPr b="0"/>
          </a:p>
        </p:txBody>
      </p:sp>
      <p:sp>
        <p:nvSpPr>
          <p:cNvPr id="268" name="Google Shape;268;p41"/>
          <p:cNvSpPr txBox="1">
            <a:spLocks noGrp="1"/>
          </p:cNvSpPr>
          <p:nvPr>
            <p:ph type="subTitle" idx="4"/>
          </p:nvPr>
        </p:nvSpPr>
        <p:spPr>
          <a:xfrm>
            <a:off x="3524227" y="3159188"/>
            <a:ext cx="2442800" cy="923117"/>
          </a:xfrm>
          <a:prstGeom prst="rect">
            <a:avLst/>
          </a:prstGeom>
        </p:spPr>
        <p:txBody>
          <a:bodyPr spcFirstLastPara="1" wrap="square" lIns="121900" tIns="121900" rIns="121900" bIns="121900" anchor="t" anchorCtr="0">
            <a:noAutofit/>
          </a:bodyPr>
          <a:lstStyle/>
          <a:p>
            <a:pPr marL="0" indent="0">
              <a:buClr>
                <a:schemeClr val="dk1"/>
              </a:buClr>
              <a:buSzPts val="1100"/>
            </a:pPr>
            <a:r>
              <a:rPr lang="en-US" sz="1600">
                <a:solidFill>
                  <a:schemeClr val="accent1"/>
                </a:solidFill>
              </a:rPr>
              <a:t>Knowledge evaluation</a:t>
            </a:r>
            <a:endParaRPr lang="en-US" sz="1467"/>
          </a:p>
        </p:txBody>
      </p:sp>
      <p:sp>
        <p:nvSpPr>
          <p:cNvPr id="269" name="Google Shape;269;p41"/>
          <p:cNvSpPr txBox="1">
            <a:spLocks noGrp="1"/>
          </p:cNvSpPr>
          <p:nvPr>
            <p:ph type="ctrTitle" idx="5"/>
          </p:nvPr>
        </p:nvSpPr>
        <p:spPr>
          <a:xfrm>
            <a:off x="6127761" y="3809567"/>
            <a:ext cx="2645200" cy="750800"/>
          </a:xfrm>
          <a:prstGeom prst="rect">
            <a:avLst/>
          </a:prstGeom>
        </p:spPr>
        <p:txBody>
          <a:bodyPr spcFirstLastPara="1" wrap="square" lIns="121900" tIns="121900" rIns="121900" bIns="121900" anchor="b" anchorCtr="0">
            <a:noAutofit/>
          </a:bodyPr>
          <a:lstStyle/>
          <a:p>
            <a:r>
              <a:rPr lang="en" b="0"/>
              <a:t>3.</a:t>
            </a:r>
            <a:endParaRPr b="0"/>
          </a:p>
        </p:txBody>
      </p:sp>
      <p:sp>
        <p:nvSpPr>
          <p:cNvPr id="270" name="Google Shape;270;p41"/>
          <p:cNvSpPr txBox="1">
            <a:spLocks noGrp="1"/>
          </p:cNvSpPr>
          <p:nvPr>
            <p:ph type="subTitle" idx="6"/>
          </p:nvPr>
        </p:nvSpPr>
        <p:spPr>
          <a:xfrm>
            <a:off x="6226569" y="4640635"/>
            <a:ext cx="2442800" cy="1152400"/>
          </a:xfrm>
          <a:prstGeom prst="rect">
            <a:avLst/>
          </a:prstGeom>
        </p:spPr>
        <p:txBody>
          <a:bodyPr spcFirstLastPara="1" wrap="square" lIns="121900" tIns="121900" rIns="121900" bIns="121900" anchor="t" anchorCtr="0">
            <a:noAutofit/>
          </a:bodyPr>
          <a:lstStyle/>
          <a:p>
            <a:pPr marL="0" indent="0"/>
            <a:r>
              <a:rPr lang="en" sz="1600">
                <a:solidFill>
                  <a:schemeClr val="accent1"/>
                </a:solidFill>
              </a:rPr>
              <a:t>Data &amp; Reports</a:t>
            </a:r>
          </a:p>
          <a:p>
            <a:pPr marL="0" indent="0"/>
            <a:r>
              <a:rPr lang="en" sz="1400">
                <a:solidFill>
                  <a:schemeClr val="accent1"/>
                </a:solidFill>
              </a:rPr>
              <a:t>(Quizzes, tests, exams)</a:t>
            </a:r>
            <a:endParaRPr sz="1467"/>
          </a:p>
        </p:txBody>
      </p:sp>
      <p:sp>
        <p:nvSpPr>
          <p:cNvPr id="271" name="Google Shape;271;p41"/>
          <p:cNvSpPr txBox="1">
            <a:spLocks noGrp="1"/>
          </p:cNvSpPr>
          <p:nvPr>
            <p:ph type="ctrTitle" idx="7"/>
          </p:nvPr>
        </p:nvSpPr>
        <p:spPr>
          <a:xfrm>
            <a:off x="8928922" y="2328121"/>
            <a:ext cx="2442800" cy="750800"/>
          </a:xfrm>
          <a:prstGeom prst="rect">
            <a:avLst/>
          </a:prstGeom>
        </p:spPr>
        <p:txBody>
          <a:bodyPr spcFirstLastPara="1" wrap="square" lIns="121900" tIns="121900" rIns="121900" bIns="121900" anchor="b" anchorCtr="0">
            <a:noAutofit/>
          </a:bodyPr>
          <a:lstStyle/>
          <a:p>
            <a:r>
              <a:rPr lang="en" b="0"/>
              <a:t>4.</a:t>
            </a:r>
            <a:endParaRPr b="0"/>
          </a:p>
        </p:txBody>
      </p:sp>
      <p:sp>
        <p:nvSpPr>
          <p:cNvPr id="272" name="Google Shape;272;p41"/>
          <p:cNvSpPr txBox="1">
            <a:spLocks noGrp="1"/>
          </p:cNvSpPr>
          <p:nvPr>
            <p:ph type="subTitle" idx="8"/>
          </p:nvPr>
        </p:nvSpPr>
        <p:spPr>
          <a:xfrm>
            <a:off x="8928930" y="3159189"/>
            <a:ext cx="2442800" cy="1106523"/>
          </a:xfrm>
          <a:prstGeom prst="rect">
            <a:avLst/>
          </a:prstGeom>
        </p:spPr>
        <p:txBody>
          <a:bodyPr spcFirstLastPara="1" wrap="square" lIns="121900" tIns="121900" rIns="121900" bIns="121900" anchor="t" anchorCtr="0">
            <a:noAutofit/>
          </a:bodyPr>
          <a:lstStyle/>
          <a:p>
            <a:pPr marL="0" indent="0"/>
            <a:r>
              <a:rPr lang="en-US" sz="1600">
                <a:solidFill>
                  <a:schemeClr val="accent1"/>
                </a:solidFill>
              </a:rPr>
              <a:t>Management tools</a:t>
            </a:r>
          </a:p>
          <a:p>
            <a:pPr marL="0" indent="0"/>
            <a:r>
              <a:rPr lang="en-US" sz="1400">
                <a:solidFill>
                  <a:schemeClr val="accent1"/>
                </a:solidFill>
              </a:rPr>
              <a:t>(Calendars, teams, mailing)</a:t>
            </a:r>
            <a:endParaRPr lang="en-US" sz="1400"/>
          </a:p>
        </p:txBody>
      </p:sp>
      <p:sp>
        <p:nvSpPr>
          <p:cNvPr id="273" name="Google Shape;273;p41"/>
          <p:cNvSpPr/>
          <p:nvPr/>
        </p:nvSpPr>
        <p:spPr>
          <a:xfrm>
            <a:off x="1667861" y="2660967"/>
            <a:ext cx="750800" cy="750800"/>
          </a:xfrm>
          <a:prstGeom prst="ellipse">
            <a:avLst/>
          </a:prstGeom>
          <a:solidFill>
            <a:schemeClr val="dk1"/>
          </a:solidFill>
          <a:ln w="9525" cap="flat" cmpd="sng">
            <a:noFill/>
            <a:prstDash val="solid"/>
            <a:round/>
            <a:headEnd type="none" w="sm" len="sm"/>
            <a:tailEnd type="none" w="sm" len="sm"/>
          </a:ln>
        </p:spPr>
        <p:txBody>
          <a:bodyPr spcFirstLastPara="1" wrap="square" lIns="121900" tIns="121900" rIns="121900" bIns="121900" anchor="ctr" anchorCtr="0">
            <a:noAutofit/>
          </a:bodyPr>
          <a:lstStyle/>
          <a:p>
            <a:endParaRPr sz="2489"/>
          </a:p>
        </p:txBody>
      </p:sp>
      <p:sp>
        <p:nvSpPr>
          <p:cNvPr id="274" name="Google Shape;274;p41"/>
          <p:cNvSpPr/>
          <p:nvPr/>
        </p:nvSpPr>
        <p:spPr>
          <a:xfrm>
            <a:off x="4370211" y="4827167"/>
            <a:ext cx="750800" cy="750800"/>
          </a:xfrm>
          <a:prstGeom prst="ellipse">
            <a:avLst/>
          </a:prstGeom>
          <a:solidFill>
            <a:schemeClr val="tx1"/>
          </a:solidFill>
          <a:ln w="9525" cap="flat" cmpd="sng">
            <a:noFill/>
            <a:prstDash val="solid"/>
            <a:round/>
            <a:headEnd type="none" w="sm" len="sm"/>
            <a:tailEnd type="none" w="sm" len="sm"/>
          </a:ln>
        </p:spPr>
        <p:txBody>
          <a:bodyPr spcFirstLastPara="1" wrap="square" lIns="121900" tIns="121900" rIns="121900" bIns="121900" anchor="ctr" anchorCtr="0">
            <a:noAutofit/>
          </a:bodyPr>
          <a:lstStyle/>
          <a:p>
            <a:endParaRPr sz="2489"/>
          </a:p>
        </p:txBody>
      </p:sp>
      <p:sp>
        <p:nvSpPr>
          <p:cNvPr id="275" name="Google Shape;275;p41"/>
          <p:cNvSpPr/>
          <p:nvPr/>
        </p:nvSpPr>
        <p:spPr>
          <a:xfrm>
            <a:off x="7072578" y="2660967"/>
            <a:ext cx="750800" cy="750800"/>
          </a:xfrm>
          <a:prstGeom prst="ellipse">
            <a:avLst/>
          </a:prstGeom>
          <a:solidFill>
            <a:schemeClr val="tx1"/>
          </a:solidFill>
          <a:ln w="9525" cap="flat" cmpd="sng">
            <a:noFill/>
            <a:prstDash val="solid"/>
            <a:round/>
            <a:headEnd type="none" w="sm" len="sm"/>
            <a:tailEnd type="none" w="sm" len="sm"/>
          </a:ln>
        </p:spPr>
        <p:txBody>
          <a:bodyPr spcFirstLastPara="1" wrap="square" lIns="121900" tIns="121900" rIns="121900" bIns="121900" anchor="ctr" anchorCtr="0">
            <a:noAutofit/>
          </a:bodyPr>
          <a:lstStyle/>
          <a:p>
            <a:endParaRPr sz="2489"/>
          </a:p>
        </p:txBody>
      </p:sp>
      <p:sp>
        <p:nvSpPr>
          <p:cNvPr id="276" name="Google Shape;276;p41"/>
          <p:cNvSpPr/>
          <p:nvPr/>
        </p:nvSpPr>
        <p:spPr>
          <a:xfrm>
            <a:off x="9774911" y="4827167"/>
            <a:ext cx="750800" cy="750800"/>
          </a:xfrm>
          <a:prstGeom prst="ellipse">
            <a:avLst/>
          </a:prstGeom>
          <a:solidFill>
            <a:schemeClr val="tx1"/>
          </a:solidFill>
          <a:ln w="9525" cap="flat" cmpd="sng">
            <a:noFill/>
            <a:prstDash val="solid"/>
            <a:round/>
            <a:headEnd type="none" w="sm" len="sm"/>
            <a:tailEnd type="none" w="sm" len="sm"/>
          </a:ln>
        </p:spPr>
        <p:txBody>
          <a:bodyPr spcFirstLastPara="1" wrap="square" lIns="121900" tIns="121900" rIns="121900" bIns="121900" anchor="ctr" anchorCtr="0">
            <a:noAutofit/>
          </a:bodyPr>
          <a:lstStyle/>
          <a:p>
            <a:endParaRPr sz="2489"/>
          </a:p>
        </p:txBody>
      </p:sp>
      <p:cxnSp>
        <p:nvCxnSpPr>
          <p:cNvPr id="277" name="Google Shape;277;p41"/>
          <p:cNvCxnSpPr>
            <a:stCxn id="273" idx="4"/>
            <a:endCxn id="265" idx="0"/>
          </p:cNvCxnSpPr>
          <p:nvPr/>
        </p:nvCxnSpPr>
        <p:spPr>
          <a:xfrm>
            <a:off x="2043261" y="3411767"/>
            <a:ext cx="0" cy="397800"/>
          </a:xfrm>
          <a:prstGeom prst="straightConnector1">
            <a:avLst/>
          </a:prstGeom>
          <a:noFill/>
          <a:ln w="9525" cap="flat" cmpd="sng">
            <a:solidFill>
              <a:srgbClr val="D5B961"/>
            </a:solidFill>
            <a:prstDash val="solid"/>
            <a:round/>
            <a:headEnd type="none" w="med" len="med"/>
            <a:tailEnd type="none" w="med" len="med"/>
          </a:ln>
        </p:spPr>
      </p:cxnSp>
      <p:cxnSp>
        <p:nvCxnSpPr>
          <p:cNvPr id="278" name="Google Shape;278;p41"/>
          <p:cNvCxnSpPr>
            <a:cxnSpLocks/>
            <a:stCxn id="268" idx="2"/>
            <a:endCxn id="274" idx="0"/>
          </p:cNvCxnSpPr>
          <p:nvPr/>
        </p:nvCxnSpPr>
        <p:spPr>
          <a:xfrm flipH="1">
            <a:off x="4745611" y="4082308"/>
            <a:ext cx="16" cy="744861"/>
          </a:xfrm>
          <a:prstGeom prst="straightConnector1">
            <a:avLst/>
          </a:prstGeom>
          <a:noFill/>
          <a:ln w="9525" cap="flat" cmpd="sng">
            <a:solidFill>
              <a:srgbClr val="D5B961"/>
            </a:solidFill>
            <a:prstDash val="solid"/>
            <a:round/>
            <a:headEnd type="none" w="med" len="med"/>
            <a:tailEnd type="none" w="med" len="med"/>
          </a:ln>
        </p:spPr>
      </p:cxnSp>
      <p:cxnSp>
        <p:nvCxnSpPr>
          <p:cNvPr id="279" name="Google Shape;279;p41"/>
          <p:cNvCxnSpPr>
            <a:stCxn id="275" idx="4"/>
            <a:endCxn id="269" idx="0"/>
          </p:cNvCxnSpPr>
          <p:nvPr/>
        </p:nvCxnSpPr>
        <p:spPr>
          <a:xfrm>
            <a:off x="7447981" y="3411767"/>
            <a:ext cx="2383" cy="397800"/>
          </a:xfrm>
          <a:prstGeom prst="straightConnector1">
            <a:avLst/>
          </a:prstGeom>
          <a:noFill/>
          <a:ln w="9525" cap="flat" cmpd="sng">
            <a:solidFill>
              <a:srgbClr val="D5B961"/>
            </a:solidFill>
            <a:prstDash val="solid"/>
            <a:round/>
            <a:headEnd type="none" w="med" len="med"/>
            <a:tailEnd type="none" w="med" len="med"/>
          </a:ln>
        </p:spPr>
      </p:cxnSp>
      <p:cxnSp>
        <p:nvCxnSpPr>
          <p:cNvPr id="280" name="Google Shape;280;p41"/>
          <p:cNvCxnSpPr>
            <a:cxnSpLocks/>
            <a:stCxn id="272" idx="2"/>
            <a:endCxn id="276" idx="0"/>
          </p:cNvCxnSpPr>
          <p:nvPr/>
        </p:nvCxnSpPr>
        <p:spPr>
          <a:xfrm flipH="1">
            <a:off x="10150311" y="4265711"/>
            <a:ext cx="19" cy="561456"/>
          </a:xfrm>
          <a:prstGeom prst="straightConnector1">
            <a:avLst/>
          </a:prstGeom>
          <a:noFill/>
          <a:ln w="9525" cap="flat" cmpd="sng">
            <a:solidFill>
              <a:srgbClr val="D5B961"/>
            </a:solidFill>
            <a:prstDash val="solid"/>
            <a:round/>
            <a:headEnd type="none" w="med" len="med"/>
            <a:tailEnd type="none" w="med" len="med"/>
          </a:ln>
        </p:spPr>
      </p:cxnSp>
      <p:grpSp>
        <p:nvGrpSpPr>
          <p:cNvPr id="281" name="Google Shape;281;p41"/>
          <p:cNvGrpSpPr/>
          <p:nvPr/>
        </p:nvGrpSpPr>
        <p:grpSpPr>
          <a:xfrm>
            <a:off x="1803019" y="2807396"/>
            <a:ext cx="480475" cy="457949"/>
            <a:chOff x="6870193" y="2295620"/>
            <a:chExt cx="360356" cy="343462"/>
          </a:xfrm>
        </p:grpSpPr>
        <p:sp>
          <p:nvSpPr>
            <p:cNvPr id="282" name="Google Shape;282;p4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sp>
          <p:nvSpPr>
            <p:cNvPr id="283" name="Google Shape;283;p4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grpSp>
      <p:grpSp>
        <p:nvGrpSpPr>
          <p:cNvPr id="284" name="Google Shape;284;p41"/>
          <p:cNvGrpSpPr/>
          <p:nvPr/>
        </p:nvGrpSpPr>
        <p:grpSpPr>
          <a:xfrm>
            <a:off x="4523775" y="5046525"/>
            <a:ext cx="443681" cy="312088"/>
            <a:chOff x="7989683" y="2350207"/>
            <a:chExt cx="332761" cy="234066"/>
          </a:xfrm>
          <a:solidFill>
            <a:schemeClr val="accent1"/>
          </a:solidFill>
        </p:grpSpPr>
        <p:sp>
          <p:nvSpPr>
            <p:cNvPr id="285" name="Google Shape;285;p4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grpFill/>
            <a:ln>
              <a:noFill/>
            </a:ln>
          </p:spPr>
          <p:txBody>
            <a:bodyPr spcFirstLastPara="1" wrap="square" lIns="121900" tIns="121900" rIns="121900" bIns="121900" anchor="ctr" anchorCtr="0">
              <a:noAutofit/>
            </a:bodyPr>
            <a:lstStyle/>
            <a:p>
              <a:endParaRPr sz="2489"/>
            </a:p>
          </p:txBody>
        </p:sp>
        <p:sp>
          <p:nvSpPr>
            <p:cNvPr id="286" name="Google Shape;286;p4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grpFill/>
            <a:ln>
              <a:noFill/>
            </a:ln>
          </p:spPr>
          <p:txBody>
            <a:bodyPr spcFirstLastPara="1" wrap="square" lIns="121900" tIns="121900" rIns="121900" bIns="121900" anchor="ctr" anchorCtr="0">
              <a:noAutofit/>
            </a:bodyPr>
            <a:lstStyle/>
            <a:p>
              <a:endParaRPr sz="2489"/>
            </a:p>
          </p:txBody>
        </p:sp>
        <p:sp>
          <p:nvSpPr>
            <p:cNvPr id="287" name="Google Shape;287;p4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grpFill/>
            <a:ln>
              <a:noFill/>
            </a:ln>
          </p:spPr>
          <p:txBody>
            <a:bodyPr spcFirstLastPara="1" wrap="square" lIns="121900" tIns="121900" rIns="121900" bIns="121900" anchor="ctr" anchorCtr="0">
              <a:noAutofit/>
            </a:bodyPr>
            <a:lstStyle/>
            <a:p>
              <a:endParaRPr sz="2489"/>
            </a:p>
          </p:txBody>
        </p:sp>
        <p:sp>
          <p:nvSpPr>
            <p:cNvPr id="288" name="Google Shape;288;p4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grpFill/>
            <a:ln>
              <a:noFill/>
            </a:ln>
          </p:spPr>
          <p:txBody>
            <a:bodyPr spcFirstLastPara="1" wrap="square" lIns="121900" tIns="121900" rIns="121900" bIns="121900" anchor="ctr" anchorCtr="0">
              <a:noAutofit/>
            </a:bodyPr>
            <a:lstStyle/>
            <a:p>
              <a:endParaRPr sz="2489"/>
            </a:p>
          </p:txBody>
        </p:sp>
        <p:sp>
          <p:nvSpPr>
            <p:cNvPr id="289" name="Google Shape;289;p4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grpFill/>
            <a:ln>
              <a:noFill/>
            </a:ln>
          </p:spPr>
          <p:txBody>
            <a:bodyPr spcFirstLastPara="1" wrap="square" lIns="121900" tIns="121900" rIns="121900" bIns="121900" anchor="ctr" anchorCtr="0">
              <a:noAutofit/>
            </a:bodyPr>
            <a:lstStyle/>
            <a:p>
              <a:endParaRPr sz="2489"/>
            </a:p>
          </p:txBody>
        </p:sp>
        <p:sp>
          <p:nvSpPr>
            <p:cNvPr id="290" name="Google Shape;290;p4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grpFill/>
            <a:ln>
              <a:noFill/>
            </a:ln>
          </p:spPr>
          <p:txBody>
            <a:bodyPr spcFirstLastPara="1" wrap="square" lIns="121900" tIns="121900" rIns="121900" bIns="121900" anchor="ctr" anchorCtr="0">
              <a:noAutofit/>
            </a:bodyPr>
            <a:lstStyle/>
            <a:p>
              <a:endParaRPr sz="2489"/>
            </a:p>
          </p:txBody>
        </p:sp>
      </p:grpSp>
      <p:grpSp>
        <p:nvGrpSpPr>
          <p:cNvPr id="291" name="Google Shape;291;p41"/>
          <p:cNvGrpSpPr/>
          <p:nvPr/>
        </p:nvGrpSpPr>
        <p:grpSpPr>
          <a:xfrm>
            <a:off x="9896733" y="4960488"/>
            <a:ext cx="507191" cy="484157"/>
            <a:chOff x="4126815" y="2760704"/>
            <a:chExt cx="380393" cy="363118"/>
          </a:xfrm>
        </p:grpSpPr>
        <p:sp>
          <p:nvSpPr>
            <p:cNvPr id="292" name="Google Shape;292;p4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sp>
          <p:nvSpPr>
            <p:cNvPr id="293" name="Google Shape;293;p4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sp>
          <p:nvSpPr>
            <p:cNvPr id="294" name="Google Shape;294;p4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sp>
          <p:nvSpPr>
            <p:cNvPr id="295" name="Google Shape;295;p4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grpSp>
      <p:sp>
        <p:nvSpPr>
          <p:cNvPr id="296" name="Google Shape;296;p41"/>
          <p:cNvSpPr/>
          <p:nvPr/>
        </p:nvSpPr>
        <p:spPr>
          <a:xfrm>
            <a:off x="7294706" y="2793612"/>
            <a:ext cx="306541" cy="485513"/>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accent1"/>
          </a:solidFill>
          <a:ln>
            <a:noFill/>
          </a:ln>
        </p:spPr>
        <p:txBody>
          <a:bodyPr spcFirstLastPara="1" wrap="square" lIns="121900" tIns="121900" rIns="121900" bIns="121900" anchor="ctr" anchorCtr="0">
            <a:noAutofit/>
          </a:bodyPr>
          <a:lstStyle/>
          <a:p>
            <a:endParaRPr sz="2489"/>
          </a:p>
        </p:txBody>
      </p:sp>
      <p:cxnSp>
        <p:nvCxnSpPr>
          <p:cNvPr id="39" name="Straight Connector 38">
            <a:extLst>
              <a:ext uri="{FF2B5EF4-FFF2-40B4-BE49-F238E27FC236}">
                <a16:creationId xmlns:a16="http://schemas.microsoft.com/office/drawing/2014/main" id="{FD325216-3E57-EF4A-B903-AB1192791BF3}"/>
              </a:ext>
            </a:extLst>
          </p:cNvPr>
          <p:cNvCxnSpPr>
            <a:cxnSpLocks/>
          </p:cNvCxnSpPr>
          <p:nvPr/>
        </p:nvCxnSpPr>
        <p:spPr>
          <a:xfrm>
            <a:off x="3264661" y="2611325"/>
            <a:ext cx="0" cy="316176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1884830-515A-BC4F-9D3E-5443367B3782}"/>
              </a:ext>
            </a:extLst>
          </p:cNvPr>
          <p:cNvCxnSpPr>
            <a:cxnSpLocks/>
          </p:cNvCxnSpPr>
          <p:nvPr/>
        </p:nvCxnSpPr>
        <p:spPr>
          <a:xfrm>
            <a:off x="6015297" y="2611325"/>
            <a:ext cx="0" cy="316176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CAE5C6D-D0FA-E441-8A30-3958E6548788}"/>
              </a:ext>
            </a:extLst>
          </p:cNvPr>
          <p:cNvCxnSpPr>
            <a:cxnSpLocks/>
          </p:cNvCxnSpPr>
          <p:nvPr/>
        </p:nvCxnSpPr>
        <p:spPr>
          <a:xfrm>
            <a:off x="8980544" y="2599613"/>
            <a:ext cx="0" cy="316176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214278"/>
      </p:ext>
    </p:extLst>
  </p:cSld>
  <p:clrMapOvr>
    <a:masterClrMapping/>
  </p:clrMapOvr>
  <mc:AlternateContent xmlns:mc="http://schemas.openxmlformats.org/markup-compatibility/2006" xmlns:p14="http://schemas.microsoft.com/office/powerpoint/2010/main">
    <mc:Choice Requires="p14">
      <p:transition spd="slow" p14:dur="2000" advTm="37192"/>
    </mc:Choice>
    <mc:Fallback xmlns="">
      <p:transition spd="slow" advTm="37192"/>
    </mc:Fallback>
  </mc:AlternateContent>
  <p:timing>
    <p:tnLst>
      <p:par>
        <p:cTn id="1" dur="indefinite" restart="never" nodeType="tmRoot">
          <p:childTnLst>
            <p:par>
              <p:cTn id="2"/>
            </p:par>
          </p:childTnLst>
        </p:cTn>
      </p:par>
    </p:tnLst>
  </p:timing>
  <p:extLst>
    <p:ext uri="{E180D4A7-C9FB-4DFB-919C-405C955672EB}">
      <p14:showEvtLst xmlns:p14="http://schemas.microsoft.com/office/powerpoint/2010/main">
        <p14:playEvt time="32" objId="40"/>
        <p14:stopEvt time="8120" objId="40"/>
        <p14:playEvt time="8185" objId="43"/>
        <p14:stopEvt time="36720" objId="43"/>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a:extLst>
              <a:ext uri="{FF2B5EF4-FFF2-40B4-BE49-F238E27FC236}">
                <a16:creationId xmlns:a16="http://schemas.microsoft.com/office/drawing/2014/main" id="{96D56790-8B08-43E7-B144-A4F494B01DBF}"/>
              </a:ext>
            </a:extLst>
          </p:cNvPr>
          <p:cNvSpPr txBox="1"/>
          <p:nvPr/>
        </p:nvSpPr>
        <p:spPr>
          <a:xfrm>
            <a:off x="3389225" y="521952"/>
            <a:ext cx="4885726" cy="523220"/>
          </a:xfrm>
          <a:prstGeom prst="rect">
            <a:avLst/>
          </a:prstGeom>
          <a:noFill/>
        </p:spPr>
        <p:txBody>
          <a:bodyPr wrap="square" rtlCol="0">
            <a:spAutoFit/>
          </a:bodyPr>
          <a:lstStyle/>
          <a:p>
            <a:r>
              <a:rPr lang="en-US" sz="2800">
                <a:solidFill>
                  <a:schemeClr val="accent1"/>
                </a:solidFill>
                <a:latin typeface="Montserrat" pitchFamily="2" charset="77"/>
                <a:ea typeface="Inter Light" panose="020B0502030000000004" pitchFamily="34" charset="0"/>
                <a:cs typeface="Poppins SemiBold" panose="00000700000000000000" pitchFamily="2" charset="0"/>
              </a:rPr>
              <a:t>MARKET ANALYSIS (LMS)</a:t>
            </a:r>
          </a:p>
        </p:txBody>
      </p:sp>
      <p:sp>
        <p:nvSpPr>
          <p:cNvPr id="71" name="Oval 70">
            <a:extLst>
              <a:ext uri="{FF2B5EF4-FFF2-40B4-BE49-F238E27FC236}">
                <a16:creationId xmlns:a16="http://schemas.microsoft.com/office/drawing/2014/main" id="{ADD5E406-D98A-4A52-AFB3-6E89D3D877C6}"/>
              </a:ext>
            </a:extLst>
          </p:cNvPr>
          <p:cNvSpPr/>
          <p:nvPr/>
        </p:nvSpPr>
        <p:spPr>
          <a:xfrm>
            <a:off x="284581" y="1326337"/>
            <a:ext cx="3104644" cy="3104644"/>
          </a:xfrm>
          <a:prstGeom prst="ellipse">
            <a:avLst/>
          </a:prstGeom>
          <a:solidFill>
            <a:schemeClr val="accent1">
              <a:alpha val="34000"/>
            </a:schemeClr>
          </a:solidFill>
          <a:ln w="762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b="1">
                <a:solidFill>
                  <a:schemeClr val="accent1"/>
                </a:solidFill>
                <a:latin typeface="Montserrat" pitchFamily="2" charset="77"/>
              </a:rPr>
              <a:t>$16 billion </a:t>
            </a:r>
          </a:p>
          <a:p>
            <a:pPr algn="ctr"/>
            <a:r>
              <a:rPr lang="en-GB" sz="3200">
                <a:solidFill>
                  <a:schemeClr val="bg1"/>
                </a:solidFill>
                <a:latin typeface="Montserrat" pitchFamily="2" charset="77"/>
              </a:rPr>
              <a:t>(2021)</a:t>
            </a:r>
            <a:endParaRPr lang="en-GB" sz="2800">
              <a:solidFill>
                <a:schemeClr val="bg1"/>
              </a:solidFill>
              <a:latin typeface="Montserrat" pitchFamily="2" charset="77"/>
            </a:endParaRPr>
          </a:p>
        </p:txBody>
      </p:sp>
      <p:sp>
        <p:nvSpPr>
          <p:cNvPr id="72" name="Graphic 63" descr="Caret Right with solid fill">
            <a:extLst>
              <a:ext uri="{FF2B5EF4-FFF2-40B4-BE49-F238E27FC236}">
                <a16:creationId xmlns:a16="http://schemas.microsoft.com/office/drawing/2014/main" id="{B3BCFEFD-3FE3-483A-B382-FBDFEBE22ED7}"/>
              </a:ext>
            </a:extLst>
          </p:cNvPr>
          <p:cNvSpPr/>
          <p:nvPr/>
        </p:nvSpPr>
        <p:spPr>
          <a:xfrm rot="198458">
            <a:off x="1051579" y="4358966"/>
            <a:ext cx="42199" cy="73384"/>
          </a:xfrm>
          <a:custGeom>
            <a:avLst/>
            <a:gdLst>
              <a:gd name="connsiteX0" fmla="*/ 40424 w 309505"/>
              <a:gd name="connsiteY0" fmla="*/ 538229 h 538229"/>
              <a:gd name="connsiteX1" fmla="*/ 10 w 309505"/>
              <a:gd name="connsiteY1" fmla="*/ 497824 h 538229"/>
              <a:gd name="connsiteX2" fmla="*/ 228686 w 309505"/>
              <a:gd name="connsiteY2" fmla="*/ 269148 h 538229"/>
              <a:gd name="connsiteX3" fmla="*/ 0 w 309505"/>
              <a:gd name="connsiteY3" fmla="*/ 40405 h 538229"/>
              <a:gd name="connsiteX4" fmla="*/ 40415 w 309505"/>
              <a:gd name="connsiteY4" fmla="*/ 0 h 538229"/>
              <a:gd name="connsiteX5" fmla="*/ 309505 w 309505"/>
              <a:gd name="connsiteY5" fmla="*/ 269148 h 538229"/>
              <a:gd name="connsiteX6" fmla="*/ 40424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40424" y="538229"/>
                </a:moveTo>
                <a:lnTo>
                  <a:pt x="10" y="497824"/>
                </a:lnTo>
                <a:lnTo>
                  <a:pt x="228686" y="269148"/>
                </a:lnTo>
                <a:lnTo>
                  <a:pt x="0" y="40405"/>
                </a:lnTo>
                <a:lnTo>
                  <a:pt x="40415" y="0"/>
                </a:lnTo>
                <a:lnTo>
                  <a:pt x="309505" y="269148"/>
                </a:lnTo>
                <a:lnTo>
                  <a:pt x="40424" y="538229"/>
                </a:lnTo>
                <a:close/>
              </a:path>
            </a:pathLst>
          </a:custGeom>
          <a:solidFill>
            <a:schemeClr val="accent1"/>
          </a:solidFill>
          <a:ln w="9525" cap="flat">
            <a:noFill/>
            <a:prstDash val="solid"/>
            <a:miter/>
          </a:ln>
        </p:spPr>
        <p:txBody>
          <a:bodyPr rtlCol="0" anchor="ctr"/>
          <a:lstStyle/>
          <a:p>
            <a:endParaRPr lang="en-US">
              <a:solidFill>
                <a:schemeClr val="bg1"/>
              </a:solidFill>
              <a:latin typeface="Montserrat" pitchFamily="2" charset="77"/>
            </a:endParaRPr>
          </a:p>
        </p:txBody>
      </p:sp>
      <p:pic>
        <p:nvPicPr>
          <p:cNvPr id="9" name="Picture Placeholder 8" descr="A picture containing website&#10;&#10;Description automatically generated">
            <a:extLst>
              <a:ext uri="{FF2B5EF4-FFF2-40B4-BE49-F238E27FC236}">
                <a16:creationId xmlns:a16="http://schemas.microsoft.com/office/drawing/2014/main" id="{A3A5AC3E-FBD3-4231-A452-0C9F2A004DF0}"/>
              </a:ext>
            </a:extLst>
          </p:cNvPr>
          <p:cNvPicPr>
            <a:picLocks noGrp="1" noChangeAspect="1"/>
          </p:cNvPicPr>
          <p:nvPr>
            <p:ph type="pic" sz="quarter" idx="13"/>
          </p:nvPr>
        </p:nvPicPr>
        <p:blipFill>
          <a:blip r:embed="rId3">
            <a:alphaModFix amt="50000"/>
            <a:duotone>
              <a:prstClr val="black"/>
              <a:schemeClr val="accent4">
                <a:tint val="45000"/>
                <a:satMod val="400000"/>
              </a:schemeClr>
            </a:duotone>
            <a:extLst>
              <a:ext uri="{28A0092B-C50C-407E-A947-70E740481C1C}">
                <a14:useLocalDpi xmlns:a14="http://schemas.microsoft.com/office/drawing/2010/main" val="0"/>
              </a:ext>
            </a:extLst>
          </a:blip>
          <a:srcRect l="17475" r="17475"/>
          <a:stretch>
            <a:fillRect/>
          </a:stretch>
        </p:blipFill>
        <p:spPr>
          <a:xfrm rot="5400000">
            <a:off x="7268166" y="1967307"/>
            <a:ext cx="4923495" cy="4927348"/>
          </a:xfrm>
        </p:spPr>
      </p:pic>
      <p:sp>
        <p:nvSpPr>
          <p:cNvPr id="18" name="Oval 17">
            <a:extLst>
              <a:ext uri="{FF2B5EF4-FFF2-40B4-BE49-F238E27FC236}">
                <a16:creationId xmlns:a16="http://schemas.microsoft.com/office/drawing/2014/main" id="{C3699F4B-BD63-6A45-BF5B-E66511EB2BAE}"/>
              </a:ext>
            </a:extLst>
          </p:cNvPr>
          <p:cNvSpPr/>
          <p:nvPr/>
        </p:nvSpPr>
        <p:spPr>
          <a:xfrm>
            <a:off x="5090808" y="2453241"/>
            <a:ext cx="2267119" cy="2267119"/>
          </a:xfrm>
          <a:prstGeom prst="ellipse">
            <a:avLst/>
          </a:prstGeom>
          <a:solidFill>
            <a:schemeClr val="accent1">
              <a:alpha val="10000"/>
            </a:schemeClr>
          </a:solidFill>
          <a:ln w="762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accent1"/>
                </a:solidFill>
                <a:latin typeface="Montserrat" pitchFamily="2" charset="77"/>
              </a:rPr>
              <a:t>&gt; 2.500</a:t>
            </a:r>
            <a:endParaRPr lang="en-GB" sz="3200" b="1">
              <a:solidFill>
                <a:schemeClr val="accent1"/>
              </a:solidFill>
              <a:latin typeface="Montserrat" pitchFamily="2" charset="77"/>
            </a:endParaRPr>
          </a:p>
          <a:p>
            <a:pPr algn="ctr"/>
            <a:r>
              <a:rPr lang="en-GB" sz="1800">
                <a:solidFill>
                  <a:schemeClr val="bg1"/>
                </a:solidFill>
                <a:latin typeface="Montserrat" pitchFamily="2" charset="77"/>
              </a:rPr>
              <a:t>universities in Europe</a:t>
            </a:r>
            <a:endParaRPr lang="en-GB" sz="1600">
              <a:solidFill>
                <a:schemeClr val="bg1"/>
              </a:solidFill>
              <a:latin typeface="Montserrat" pitchFamily="2" charset="77"/>
            </a:endParaRPr>
          </a:p>
        </p:txBody>
      </p:sp>
      <p:sp>
        <p:nvSpPr>
          <p:cNvPr id="19" name="Oval 18">
            <a:extLst>
              <a:ext uri="{FF2B5EF4-FFF2-40B4-BE49-F238E27FC236}">
                <a16:creationId xmlns:a16="http://schemas.microsoft.com/office/drawing/2014/main" id="{5D059033-9182-0341-8603-827F9666EC7A}"/>
              </a:ext>
            </a:extLst>
          </p:cNvPr>
          <p:cNvSpPr/>
          <p:nvPr/>
        </p:nvSpPr>
        <p:spPr>
          <a:xfrm>
            <a:off x="2705755" y="4068929"/>
            <a:ext cx="2267119" cy="2267119"/>
          </a:xfrm>
          <a:prstGeom prst="ellipse">
            <a:avLst/>
          </a:prstGeom>
          <a:solidFill>
            <a:schemeClr val="accent1">
              <a:alpha val="22000"/>
            </a:schemeClr>
          </a:solidFill>
          <a:ln w="762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600" b="1">
                <a:solidFill>
                  <a:schemeClr val="accent1"/>
                </a:solidFill>
                <a:latin typeface="Montserrat" pitchFamily="2" charset="77"/>
              </a:rPr>
              <a:t>+19%</a:t>
            </a:r>
          </a:p>
          <a:p>
            <a:pPr algn="ctr"/>
            <a:r>
              <a:rPr lang="en-GB" sz="2000">
                <a:latin typeface="Montserrat" pitchFamily="2" charset="77"/>
              </a:rPr>
              <a:t>Expected growth rate</a:t>
            </a:r>
            <a:endParaRPr lang="en-GB" sz="1800">
              <a:latin typeface="Montserrat" pitchFamily="2" charset="77"/>
            </a:endParaRPr>
          </a:p>
        </p:txBody>
      </p:sp>
    </p:spTree>
    <p:extLst>
      <p:ext uri="{BB962C8B-B14F-4D97-AF65-F5344CB8AC3E}">
        <p14:creationId xmlns:p14="http://schemas.microsoft.com/office/powerpoint/2010/main" val="127512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E5B6D9E-CF33-4285-986D-0F69CBA3DD2B}"/>
              </a:ext>
            </a:extLst>
          </p:cNvPr>
          <p:cNvSpPr txBox="1"/>
          <p:nvPr/>
        </p:nvSpPr>
        <p:spPr>
          <a:xfrm>
            <a:off x="3365165" y="627081"/>
            <a:ext cx="5463258" cy="584775"/>
          </a:xfrm>
          <a:prstGeom prst="rect">
            <a:avLst/>
          </a:prstGeom>
          <a:noFill/>
        </p:spPr>
        <p:txBody>
          <a:bodyPr wrap="square" rtlCol="0">
            <a:spAutoFit/>
          </a:bodyPr>
          <a:lstStyle/>
          <a:p>
            <a:pPr algn="ctr"/>
            <a:r>
              <a:rPr lang="en-US" sz="3200">
                <a:solidFill>
                  <a:schemeClr val="accent1"/>
                </a:solidFill>
                <a:latin typeface="Montserrat" pitchFamily="2" charset="77"/>
                <a:ea typeface="Inter Light" panose="020B0502030000000004" pitchFamily="34" charset="0"/>
                <a:cs typeface="Poppins SemiBold" panose="00000700000000000000" pitchFamily="2" charset="0"/>
              </a:rPr>
              <a:t>OUR AMBITION</a:t>
            </a:r>
          </a:p>
        </p:txBody>
      </p:sp>
      <p:sp>
        <p:nvSpPr>
          <p:cNvPr id="4" name="Oval 3">
            <a:extLst>
              <a:ext uri="{FF2B5EF4-FFF2-40B4-BE49-F238E27FC236}">
                <a16:creationId xmlns:a16="http://schemas.microsoft.com/office/drawing/2014/main" id="{1149AE04-8580-41D8-BCDC-82E899E11816}"/>
              </a:ext>
            </a:extLst>
          </p:cNvPr>
          <p:cNvSpPr/>
          <p:nvPr/>
        </p:nvSpPr>
        <p:spPr>
          <a:xfrm>
            <a:off x="1909108" y="2329733"/>
            <a:ext cx="2107096" cy="2075291"/>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b="1">
                <a:solidFill>
                  <a:schemeClr val="bg1"/>
                </a:solidFill>
                <a:latin typeface="Montserrat" pitchFamily="2" charset="77"/>
              </a:rPr>
              <a:t>30% </a:t>
            </a:r>
          </a:p>
        </p:txBody>
      </p:sp>
      <p:sp>
        <p:nvSpPr>
          <p:cNvPr id="5" name="TextBox 4">
            <a:extLst>
              <a:ext uri="{FF2B5EF4-FFF2-40B4-BE49-F238E27FC236}">
                <a16:creationId xmlns:a16="http://schemas.microsoft.com/office/drawing/2014/main" id="{3F675C42-2F28-43F4-82BE-BAB5789D526C}"/>
              </a:ext>
            </a:extLst>
          </p:cNvPr>
          <p:cNvSpPr txBox="1"/>
          <p:nvPr/>
        </p:nvSpPr>
        <p:spPr>
          <a:xfrm>
            <a:off x="1405979" y="4798606"/>
            <a:ext cx="3113353" cy="523220"/>
          </a:xfrm>
          <a:prstGeom prst="rect">
            <a:avLst/>
          </a:prstGeom>
          <a:noFill/>
        </p:spPr>
        <p:txBody>
          <a:bodyPr wrap="none" rtlCol="0">
            <a:spAutoFit/>
          </a:bodyPr>
          <a:lstStyle/>
          <a:p>
            <a:r>
              <a:rPr lang="en-GB" sz="2800">
                <a:solidFill>
                  <a:schemeClr val="accent1"/>
                </a:solidFill>
                <a:latin typeface="Montserrat" pitchFamily="2" charset="77"/>
              </a:rPr>
              <a:t>MARKET SHARE</a:t>
            </a:r>
          </a:p>
        </p:txBody>
      </p:sp>
      <p:sp>
        <p:nvSpPr>
          <p:cNvPr id="6" name="TextBox 5">
            <a:extLst>
              <a:ext uri="{FF2B5EF4-FFF2-40B4-BE49-F238E27FC236}">
                <a16:creationId xmlns:a16="http://schemas.microsoft.com/office/drawing/2014/main" id="{E2C00053-03A1-4B08-AF3D-67FCDEBAA0F3}"/>
              </a:ext>
            </a:extLst>
          </p:cNvPr>
          <p:cNvSpPr txBox="1"/>
          <p:nvPr/>
        </p:nvSpPr>
        <p:spPr>
          <a:xfrm>
            <a:off x="5582610" y="3075057"/>
            <a:ext cx="2107096" cy="707886"/>
          </a:xfrm>
          <a:prstGeom prst="rect">
            <a:avLst/>
          </a:prstGeom>
          <a:noFill/>
        </p:spPr>
        <p:txBody>
          <a:bodyPr wrap="square" rtlCol="0">
            <a:spAutoFit/>
          </a:bodyPr>
          <a:lstStyle/>
          <a:p>
            <a:r>
              <a:rPr lang="en-GB" sz="4000">
                <a:solidFill>
                  <a:schemeClr val="accent1"/>
                </a:solidFill>
                <a:latin typeface="Montserrat" pitchFamily="2" charset="77"/>
              </a:rPr>
              <a:t>by</a:t>
            </a:r>
          </a:p>
        </p:txBody>
      </p:sp>
      <p:sp>
        <p:nvSpPr>
          <p:cNvPr id="8" name="TextBox 7">
            <a:extLst>
              <a:ext uri="{FF2B5EF4-FFF2-40B4-BE49-F238E27FC236}">
                <a16:creationId xmlns:a16="http://schemas.microsoft.com/office/drawing/2014/main" id="{DF2DE2A9-F193-4810-9577-270A1122FB05}"/>
              </a:ext>
            </a:extLst>
          </p:cNvPr>
          <p:cNvSpPr txBox="1"/>
          <p:nvPr/>
        </p:nvSpPr>
        <p:spPr>
          <a:xfrm>
            <a:off x="7486506" y="2497976"/>
            <a:ext cx="4366828" cy="1862048"/>
          </a:xfrm>
          <a:prstGeom prst="rect">
            <a:avLst/>
          </a:prstGeom>
          <a:noFill/>
        </p:spPr>
        <p:txBody>
          <a:bodyPr wrap="square" rtlCol="0">
            <a:spAutoFit/>
          </a:bodyPr>
          <a:lstStyle/>
          <a:p>
            <a:r>
              <a:rPr lang="en-GB" sz="11500" b="1">
                <a:solidFill>
                  <a:schemeClr val="accent1">
                    <a:lumMod val="40000"/>
                    <a:lumOff val="60000"/>
                  </a:schemeClr>
                </a:solidFill>
                <a:latin typeface="Montserrat" pitchFamily="2" charset="77"/>
              </a:rPr>
              <a:t>20</a:t>
            </a:r>
            <a:r>
              <a:rPr lang="en-GB" sz="11500" b="1">
                <a:solidFill>
                  <a:schemeClr val="accent1"/>
                </a:solidFill>
                <a:latin typeface="Montserrat" pitchFamily="2" charset="77"/>
              </a:rPr>
              <a:t>27</a:t>
            </a:r>
          </a:p>
        </p:txBody>
      </p:sp>
    </p:spTree>
    <p:extLst>
      <p:ext uri="{BB962C8B-B14F-4D97-AF65-F5344CB8AC3E}">
        <p14:creationId xmlns:p14="http://schemas.microsoft.com/office/powerpoint/2010/main" val="10301147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3"/>
          <p:cNvSpPr txBox="1">
            <a:spLocks noGrp="1"/>
          </p:cNvSpPr>
          <p:nvPr>
            <p:ph type="ctrTitle"/>
          </p:nvPr>
        </p:nvSpPr>
        <p:spPr>
          <a:xfrm flipH="1">
            <a:off x="3184261" y="859333"/>
            <a:ext cx="5435600" cy="4707467"/>
          </a:xfrm>
          <a:prstGeom prst="rect">
            <a:avLst/>
          </a:prstGeom>
          <a:solidFill>
            <a:schemeClr val="accent1">
              <a:alpha val="34000"/>
            </a:schemeClr>
          </a:solidFill>
        </p:spPr>
        <p:txBody>
          <a:bodyPr spcFirstLastPara="1" wrap="square" lIns="121900" tIns="121900" rIns="121900" bIns="121900" anchor="b" anchorCtr="0">
            <a:noAutofit/>
          </a:bodyPr>
          <a:lstStyle/>
          <a:p>
            <a:pPr algn="r"/>
            <a:r>
              <a:rPr lang="es" b="0">
                <a:solidFill>
                  <a:schemeClr val="accent1"/>
                </a:solidFill>
              </a:rPr>
              <a:t>Business Overview</a:t>
            </a:r>
            <a:endParaRPr b="0">
              <a:solidFill>
                <a:schemeClr val="accent1"/>
              </a:solidFill>
            </a:endParaRPr>
          </a:p>
        </p:txBody>
      </p:sp>
    </p:spTree>
    <p:extLst>
      <p:ext uri="{BB962C8B-B14F-4D97-AF65-F5344CB8AC3E}">
        <p14:creationId xmlns:p14="http://schemas.microsoft.com/office/powerpoint/2010/main" val="660914372"/>
      </p:ext>
    </p:extLst>
  </p:cSld>
  <p:clrMapOvr>
    <a:masterClrMapping/>
  </p:clrMapOvr>
  <mc:AlternateContent xmlns:mc="http://schemas.openxmlformats.org/markup-compatibility/2006" xmlns:p14="http://schemas.microsoft.com/office/powerpoint/2010/main">
    <mc:Choice Requires="p14">
      <p:transition spd="slow" p14:dur="2000" advTm="1495"/>
    </mc:Choice>
    <mc:Fallback xmlns="">
      <p:transition spd="slow" advTm="1495"/>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2DCE7C0-E9B3-0543-947A-8BE6F9AF548F}"/>
              </a:ext>
            </a:extLst>
          </p:cNvPr>
          <p:cNvSpPr/>
          <p:nvPr/>
        </p:nvSpPr>
        <p:spPr>
          <a:xfrm>
            <a:off x="263187" y="1131714"/>
            <a:ext cx="11930401" cy="5235219"/>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8A90CF87-C0C4-4E4B-96BE-171272750B40}"/>
              </a:ext>
            </a:extLst>
          </p:cNvPr>
          <p:cNvSpPr txBox="1"/>
          <p:nvPr/>
        </p:nvSpPr>
        <p:spPr>
          <a:xfrm>
            <a:off x="490719" y="1316381"/>
            <a:ext cx="2541713" cy="461665"/>
          </a:xfrm>
          <a:prstGeom prst="rect">
            <a:avLst/>
          </a:prstGeom>
          <a:noFill/>
        </p:spPr>
        <p:txBody>
          <a:bodyPr wrap="square" lIns="91440" tIns="45720" rIns="91440" bIns="45720" rtlCol="0" anchor="t">
            <a:spAutoFit/>
          </a:bodyPr>
          <a:lstStyle/>
          <a:p>
            <a:pPr algn="ctr"/>
            <a:r>
              <a:rPr lang="en-US" sz="2400">
                <a:solidFill>
                  <a:schemeClr val="accent1"/>
                </a:solidFill>
                <a:latin typeface="Montserrat" pitchFamily="2" charset="77"/>
                <a:ea typeface="+mn-lt"/>
                <a:cs typeface="Poppins SemiBold"/>
              </a:rPr>
              <a:t>OUR TARGET</a:t>
            </a:r>
          </a:p>
        </p:txBody>
      </p:sp>
      <p:sp>
        <p:nvSpPr>
          <p:cNvPr id="4" name="TextBox 3">
            <a:extLst>
              <a:ext uri="{FF2B5EF4-FFF2-40B4-BE49-F238E27FC236}">
                <a16:creationId xmlns:a16="http://schemas.microsoft.com/office/drawing/2014/main" id="{04FA85DD-9C55-46C6-A9C9-E372B2CD8CD6}"/>
              </a:ext>
            </a:extLst>
          </p:cNvPr>
          <p:cNvSpPr txBox="1"/>
          <p:nvPr/>
        </p:nvSpPr>
        <p:spPr>
          <a:xfrm>
            <a:off x="652801" y="2067339"/>
            <a:ext cx="2949934" cy="3293209"/>
          </a:xfrm>
          <a:prstGeom prst="rect">
            <a:avLst/>
          </a:prstGeom>
          <a:noFill/>
        </p:spPr>
        <p:txBody>
          <a:bodyPr wrap="square" rtlCol="0">
            <a:spAutoFit/>
          </a:bodyPr>
          <a:lstStyle/>
          <a:p>
            <a:r>
              <a:rPr lang="en-GB" sz="2400">
                <a:solidFill>
                  <a:schemeClr val="bg1"/>
                </a:solidFill>
                <a:latin typeface="Montserrat" pitchFamily="2" charset="77"/>
              </a:rPr>
              <a:t>European universities</a:t>
            </a:r>
            <a:r>
              <a:rPr lang="en-GB" sz="1600">
                <a:solidFill>
                  <a:schemeClr val="bg1"/>
                </a:solidFill>
                <a:latin typeface="Montserrat" pitchFamily="2" charset="77"/>
              </a:rPr>
              <a:t> that need new contract for LMS and are having pains with </a:t>
            </a:r>
            <a:r>
              <a:rPr lang="en-GB" sz="2400">
                <a:solidFill>
                  <a:schemeClr val="bg1"/>
                </a:solidFill>
                <a:latin typeface="Montserrat" pitchFamily="2" charset="77"/>
              </a:rPr>
              <a:t>existing solutions</a:t>
            </a:r>
            <a:r>
              <a:rPr lang="en-GB" sz="1600">
                <a:solidFill>
                  <a:schemeClr val="bg1"/>
                </a:solidFill>
                <a:latin typeface="Montserrat" pitchFamily="2" charset="77"/>
              </a:rPr>
              <a:t>.</a:t>
            </a:r>
            <a:br>
              <a:rPr lang="en-GB" sz="1600">
                <a:solidFill>
                  <a:schemeClr val="bg1"/>
                </a:solidFill>
                <a:latin typeface="Montserrat" pitchFamily="2" charset="77"/>
              </a:rPr>
            </a:br>
            <a:endParaRPr lang="en-GB" sz="1600">
              <a:solidFill>
                <a:schemeClr val="bg1"/>
              </a:solidFill>
              <a:latin typeface="Montserrat" pitchFamily="2" charset="77"/>
            </a:endParaRPr>
          </a:p>
          <a:p>
            <a:r>
              <a:rPr lang="en-GB" sz="1600" b="1">
                <a:solidFill>
                  <a:schemeClr val="accent1"/>
                </a:solidFill>
                <a:latin typeface="Montserrat" pitchFamily="2" charset="77"/>
              </a:rPr>
              <a:t>Key target</a:t>
            </a:r>
            <a:r>
              <a:rPr lang="en-GB" sz="1600">
                <a:solidFill>
                  <a:schemeClr val="accent1"/>
                </a:solidFill>
                <a:latin typeface="Montserrat" pitchFamily="2" charset="77"/>
              </a:rPr>
              <a:t>:</a:t>
            </a:r>
            <a:br>
              <a:rPr lang="en-GB" sz="1600">
                <a:solidFill>
                  <a:schemeClr val="accent1"/>
                </a:solidFill>
                <a:latin typeface="Montserrat" pitchFamily="2" charset="77"/>
              </a:rPr>
            </a:br>
            <a:endParaRPr lang="en-GB" sz="1600">
              <a:solidFill>
                <a:schemeClr val="accent1"/>
              </a:solidFill>
              <a:latin typeface="Montserrat" pitchFamily="2" charset="77"/>
            </a:endParaRPr>
          </a:p>
          <a:p>
            <a:pPr marL="285750" indent="-285750">
              <a:buFont typeface="Arial" panose="020B0604020202020204" pitchFamily="34" charset="0"/>
              <a:buChar char="•"/>
            </a:pPr>
            <a:r>
              <a:rPr lang="en-GB" sz="2400" err="1">
                <a:solidFill>
                  <a:schemeClr val="bg1"/>
                </a:solidFill>
                <a:latin typeface="Montserrat" pitchFamily="2" charset="77"/>
              </a:rPr>
              <a:t>BlackBoard</a:t>
            </a:r>
            <a:r>
              <a:rPr lang="en-GB" sz="1600">
                <a:solidFill>
                  <a:schemeClr val="bg1"/>
                </a:solidFill>
                <a:latin typeface="Montserrat" pitchFamily="2" charset="77"/>
              </a:rPr>
              <a:t> users </a:t>
            </a:r>
          </a:p>
          <a:p>
            <a:pPr marL="285750" indent="-285750">
              <a:buFont typeface="Arial" panose="020B0604020202020204" pitchFamily="34" charset="0"/>
              <a:buChar char="•"/>
            </a:pPr>
            <a:r>
              <a:rPr lang="en-GB" sz="1600">
                <a:solidFill>
                  <a:schemeClr val="bg1"/>
                </a:solidFill>
                <a:latin typeface="Montserrat" pitchFamily="2" charset="77"/>
              </a:rPr>
              <a:t>In-house developed platforms </a:t>
            </a:r>
          </a:p>
        </p:txBody>
      </p:sp>
      <p:sp>
        <p:nvSpPr>
          <p:cNvPr id="5" name="TextBox 4">
            <a:extLst>
              <a:ext uri="{FF2B5EF4-FFF2-40B4-BE49-F238E27FC236}">
                <a16:creationId xmlns:a16="http://schemas.microsoft.com/office/drawing/2014/main" id="{44BB75E8-8B46-40D0-BCB6-D5999DB59FEE}"/>
              </a:ext>
            </a:extLst>
          </p:cNvPr>
          <p:cNvSpPr txBox="1"/>
          <p:nvPr/>
        </p:nvSpPr>
        <p:spPr>
          <a:xfrm>
            <a:off x="5222839" y="1131714"/>
            <a:ext cx="2541713" cy="830997"/>
          </a:xfrm>
          <a:prstGeom prst="rect">
            <a:avLst/>
          </a:prstGeom>
          <a:noFill/>
        </p:spPr>
        <p:txBody>
          <a:bodyPr wrap="square" lIns="91440" tIns="45720" rIns="91440" bIns="45720" rtlCol="0" anchor="t">
            <a:spAutoFit/>
          </a:bodyPr>
          <a:lstStyle/>
          <a:p>
            <a:pPr algn="ctr"/>
            <a:r>
              <a:rPr lang="en-US" sz="2400">
                <a:solidFill>
                  <a:schemeClr val="accent1"/>
                </a:solidFill>
                <a:latin typeface="Montserrat" pitchFamily="2" charset="77"/>
                <a:ea typeface="+mn-lt"/>
                <a:cs typeface="Poppins SemiBold"/>
              </a:rPr>
              <a:t>MARKETING PLAN</a:t>
            </a:r>
          </a:p>
        </p:txBody>
      </p:sp>
      <p:sp>
        <p:nvSpPr>
          <p:cNvPr id="6" name="TextBox 5">
            <a:extLst>
              <a:ext uri="{FF2B5EF4-FFF2-40B4-BE49-F238E27FC236}">
                <a16:creationId xmlns:a16="http://schemas.microsoft.com/office/drawing/2014/main" id="{18B5D712-A88C-4A6F-B9C9-6E20EF777AAD}"/>
              </a:ext>
            </a:extLst>
          </p:cNvPr>
          <p:cNvSpPr txBox="1"/>
          <p:nvPr/>
        </p:nvSpPr>
        <p:spPr>
          <a:xfrm>
            <a:off x="4930742" y="2717758"/>
            <a:ext cx="3521105" cy="1661993"/>
          </a:xfrm>
          <a:prstGeom prst="rect">
            <a:avLst/>
          </a:prstGeom>
          <a:noFill/>
        </p:spPr>
        <p:txBody>
          <a:bodyPr wrap="square" rtlCol="0">
            <a:spAutoFit/>
          </a:bodyPr>
          <a:lstStyle/>
          <a:p>
            <a:r>
              <a:rPr lang="en-GB" sz="1400">
                <a:solidFill>
                  <a:schemeClr val="bg1"/>
                </a:solidFill>
                <a:latin typeface="Montserrat" pitchFamily="2" charset="77"/>
              </a:rPr>
              <a:t>Sales Force for </a:t>
            </a:r>
            <a:r>
              <a:rPr lang="en-GB" sz="1800">
                <a:solidFill>
                  <a:schemeClr val="bg1"/>
                </a:solidFill>
                <a:latin typeface="Montserrat" pitchFamily="2" charset="77"/>
              </a:rPr>
              <a:t>communication with key decision makers in universities</a:t>
            </a:r>
            <a:r>
              <a:rPr lang="en-GB" sz="1400">
                <a:solidFill>
                  <a:schemeClr val="bg1"/>
                </a:solidFill>
                <a:latin typeface="Montserrat" pitchFamily="2" charset="77"/>
              </a:rPr>
              <a:t> </a:t>
            </a:r>
          </a:p>
          <a:p>
            <a:r>
              <a:rPr lang="en-GB" sz="2000">
                <a:solidFill>
                  <a:schemeClr val="bg1"/>
                </a:solidFill>
                <a:latin typeface="Montserrat" pitchFamily="2" charset="77"/>
              </a:rPr>
              <a:t>Live promotional events</a:t>
            </a:r>
            <a:r>
              <a:rPr lang="en-GB" sz="1400">
                <a:solidFill>
                  <a:schemeClr val="bg1"/>
                </a:solidFill>
                <a:latin typeface="Montserrat" pitchFamily="2" charset="77"/>
              </a:rPr>
              <a:t> for universities management to present opportunities of the platform </a:t>
            </a:r>
          </a:p>
        </p:txBody>
      </p:sp>
      <p:sp>
        <p:nvSpPr>
          <p:cNvPr id="7" name="Rectangle: Rounded Corners 6">
            <a:extLst>
              <a:ext uri="{FF2B5EF4-FFF2-40B4-BE49-F238E27FC236}">
                <a16:creationId xmlns:a16="http://schemas.microsoft.com/office/drawing/2014/main" id="{A3115A03-46CF-4E04-8A48-E94760D7CC96}"/>
              </a:ext>
            </a:extLst>
          </p:cNvPr>
          <p:cNvSpPr/>
          <p:nvPr/>
        </p:nvSpPr>
        <p:spPr>
          <a:xfrm>
            <a:off x="4930742" y="2183556"/>
            <a:ext cx="1379985" cy="357370"/>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bg1"/>
                </a:solidFill>
                <a:latin typeface="Montserrat" pitchFamily="2" charset="77"/>
              </a:rPr>
              <a:t>face-to-face channel</a:t>
            </a:r>
          </a:p>
        </p:txBody>
      </p:sp>
      <p:sp>
        <p:nvSpPr>
          <p:cNvPr id="8" name="Rectangle: Rounded Corners 7">
            <a:extLst>
              <a:ext uri="{FF2B5EF4-FFF2-40B4-BE49-F238E27FC236}">
                <a16:creationId xmlns:a16="http://schemas.microsoft.com/office/drawing/2014/main" id="{798CC7F7-E7F7-4D11-82CA-963FE4696E65}"/>
              </a:ext>
            </a:extLst>
          </p:cNvPr>
          <p:cNvSpPr/>
          <p:nvPr/>
        </p:nvSpPr>
        <p:spPr>
          <a:xfrm>
            <a:off x="4930742" y="4685095"/>
            <a:ext cx="1379985" cy="357370"/>
          </a:xfrm>
          <a:prstGeom prst="round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bg1"/>
                </a:solidFill>
                <a:latin typeface="Montserrat" pitchFamily="2" charset="77"/>
              </a:rPr>
              <a:t>digital channel</a:t>
            </a:r>
          </a:p>
        </p:txBody>
      </p:sp>
      <p:sp>
        <p:nvSpPr>
          <p:cNvPr id="9" name="TextBox 8">
            <a:extLst>
              <a:ext uri="{FF2B5EF4-FFF2-40B4-BE49-F238E27FC236}">
                <a16:creationId xmlns:a16="http://schemas.microsoft.com/office/drawing/2014/main" id="{49B806BA-FCF9-4B70-BBA5-A14B322B60EA}"/>
              </a:ext>
            </a:extLst>
          </p:cNvPr>
          <p:cNvSpPr txBox="1"/>
          <p:nvPr/>
        </p:nvSpPr>
        <p:spPr>
          <a:xfrm>
            <a:off x="9173799" y="1236342"/>
            <a:ext cx="2541713" cy="830997"/>
          </a:xfrm>
          <a:prstGeom prst="rect">
            <a:avLst/>
          </a:prstGeom>
          <a:noFill/>
        </p:spPr>
        <p:txBody>
          <a:bodyPr wrap="square" lIns="91440" tIns="45720" rIns="91440" bIns="45720" rtlCol="0" anchor="t">
            <a:spAutoFit/>
          </a:bodyPr>
          <a:lstStyle/>
          <a:p>
            <a:pPr algn="ctr"/>
            <a:r>
              <a:rPr lang="en-US" sz="2400">
                <a:solidFill>
                  <a:schemeClr val="accent1"/>
                </a:solidFill>
                <a:latin typeface="Montserrat" pitchFamily="2" charset="77"/>
                <a:ea typeface="+mn-lt"/>
                <a:cs typeface="Poppins SemiBold"/>
              </a:rPr>
              <a:t>REVENUE</a:t>
            </a:r>
          </a:p>
          <a:p>
            <a:pPr algn="ctr"/>
            <a:r>
              <a:rPr lang="en-US" sz="2400">
                <a:solidFill>
                  <a:schemeClr val="accent1"/>
                </a:solidFill>
                <a:latin typeface="Montserrat" pitchFamily="2" charset="77"/>
                <a:ea typeface="+mn-lt"/>
                <a:cs typeface="Poppins SemiBold"/>
              </a:rPr>
              <a:t>MODEL</a:t>
            </a:r>
          </a:p>
        </p:txBody>
      </p:sp>
      <p:sp>
        <p:nvSpPr>
          <p:cNvPr id="11" name="TextBox 10">
            <a:extLst>
              <a:ext uri="{FF2B5EF4-FFF2-40B4-BE49-F238E27FC236}">
                <a16:creationId xmlns:a16="http://schemas.microsoft.com/office/drawing/2014/main" id="{1BC04170-5613-4DBB-8C23-29CAAE3DC84D}"/>
              </a:ext>
            </a:extLst>
          </p:cNvPr>
          <p:cNvSpPr txBox="1"/>
          <p:nvPr/>
        </p:nvSpPr>
        <p:spPr>
          <a:xfrm>
            <a:off x="8773733" y="2067339"/>
            <a:ext cx="3156668" cy="2862322"/>
          </a:xfrm>
          <a:prstGeom prst="rect">
            <a:avLst/>
          </a:prstGeom>
          <a:noFill/>
        </p:spPr>
        <p:txBody>
          <a:bodyPr wrap="square" rtlCol="0">
            <a:spAutoFit/>
          </a:bodyPr>
          <a:lstStyle/>
          <a:p>
            <a:pPr algn="just"/>
            <a:r>
              <a:rPr lang="en-GB" sz="1400">
                <a:solidFill>
                  <a:schemeClr val="bg1"/>
                </a:solidFill>
                <a:latin typeface="Montserrat" pitchFamily="2" charset="77"/>
                <a:ea typeface="Times New Roman" panose="02020603050405020304" pitchFamily="18" charset="0"/>
                <a:cs typeface="Arial" panose="020B0604020202020204" pitchFamily="34" charset="0"/>
              </a:rPr>
              <a:t>After the</a:t>
            </a:r>
            <a:r>
              <a:rPr lang="en-GB" sz="2000">
                <a:solidFill>
                  <a:schemeClr val="bg1"/>
                </a:solidFill>
                <a:latin typeface="Montserrat" pitchFamily="2" charset="77"/>
                <a:ea typeface="Times New Roman" panose="02020603050405020304" pitchFamily="18" charset="0"/>
                <a:cs typeface="Arial" panose="020B0604020202020204" pitchFamily="34" charset="0"/>
              </a:rPr>
              <a:t> free trial period</a:t>
            </a:r>
            <a:r>
              <a:rPr lang="en-GB" sz="1400">
                <a:solidFill>
                  <a:schemeClr val="bg1"/>
                </a:solidFill>
                <a:latin typeface="Montserrat" pitchFamily="2" charset="77"/>
                <a:ea typeface="Times New Roman" panose="02020603050405020304" pitchFamily="18" charset="0"/>
                <a:cs typeface="Arial" panose="020B0604020202020204" pitchFamily="34" charset="0"/>
              </a:rPr>
              <a:t> we will use the </a:t>
            </a:r>
            <a:r>
              <a:rPr lang="en-GB" sz="2000">
                <a:solidFill>
                  <a:schemeClr val="bg1"/>
                </a:solidFill>
                <a:latin typeface="Montserrat" pitchFamily="2" charset="77"/>
                <a:ea typeface="Times New Roman" panose="02020603050405020304" pitchFamily="18" charset="0"/>
                <a:cs typeface="Arial" panose="020B0604020202020204" pitchFamily="34" charset="0"/>
              </a:rPr>
              <a:t>subscription fee model</a:t>
            </a:r>
            <a:r>
              <a:rPr lang="en-GB" sz="1400">
                <a:solidFill>
                  <a:schemeClr val="bg1"/>
                </a:solidFill>
                <a:latin typeface="Montserrat" pitchFamily="2" charset="77"/>
                <a:ea typeface="Times New Roman" panose="02020603050405020304" pitchFamily="18" charset="0"/>
                <a:cs typeface="Arial" panose="020B0604020202020204" pitchFamily="34" charset="0"/>
              </a:rPr>
              <a:t> offering 3 options </a:t>
            </a:r>
            <a:r>
              <a:rPr lang="en-GB" sz="2000">
                <a:solidFill>
                  <a:schemeClr val="bg1"/>
                </a:solidFill>
                <a:latin typeface="Montserrat" pitchFamily="2" charset="77"/>
                <a:ea typeface="Times New Roman" panose="02020603050405020304" pitchFamily="18" charset="0"/>
                <a:cs typeface="Arial" panose="020B0604020202020204" pitchFamily="34" charset="0"/>
              </a:rPr>
              <a:t>– 1-, 2- or 3-year subscription</a:t>
            </a:r>
            <a:r>
              <a:rPr lang="en-GB" sz="1400">
                <a:solidFill>
                  <a:schemeClr val="bg1"/>
                </a:solidFill>
                <a:latin typeface="Montserrat" pitchFamily="2" charset="77"/>
                <a:ea typeface="Times New Roman" panose="02020603050405020304" pitchFamily="18" charset="0"/>
                <a:cs typeface="Arial" panose="020B0604020202020204" pitchFamily="34" charset="0"/>
              </a:rPr>
              <a:t>. We will charge the </a:t>
            </a:r>
            <a:r>
              <a:rPr lang="en-GB" sz="1600">
                <a:solidFill>
                  <a:schemeClr val="bg1"/>
                </a:solidFill>
                <a:latin typeface="Montserrat" pitchFamily="2" charset="77"/>
                <a:ea typeface="Times New Roman" panose="02020603050405020304" pitchFamily="18" charset="0"/>
                <a:cs typeface="Arial" panose="020B0604020202020204" pitchFamily="34" charset="0"/>
              </a:rPr>
              <a:t>competitive market price </a:t>
            </a:r>
            <a:r>
              <a:rPr lang="en-GB" sz="1600" b="1">
                <a:solidFill>
                  <a:schemeClr val="bg1"/>
                </a:solidFill>
                <a:latin typeface="Montserrat" pitchFamily="2" charset="77"/>
                <a:ea typeface="Times New Roman" panose="02020603050405020304" pitchFamily="18" charset="0"/>
                <a:cs typeface="Arial" panose="020B0604020202020204" pitchFamily="34" charset="0"/>
              </a:rPr>
              <a:t>10</a:t>
            </a:r>
            <a:r>
              <a:rPr lang="en-GB" sz="1600">
                <a:solidFill>
                  <a:schemeClr val="bg1"/>
                </a:solidFill>
                <a:latin typeface="Montserrat" pitchFamily="2" charset="77"/>
                <a:ea typeface="Times New Roman" panose="02020603050405020304" pitchFamily="18" charset="0"/>
                <a:cs typeface="Arial" panose="020B0604020202020204" pitchFamily="34" charset="0"/>
              </a:rPr>
              <a:t> euro per user per year offering 10% discount for 2-year and 20% discount for 3-year contracts</a:t>
            </a:r>
            <a:r>
              <a:rPr lang="en-GB" sz="1400">
                <a:solidFill>
                  <a:schemeClr val="bg1"/>
                </a:solidFill>
                <a:latin typeface="Montserrat" pitchFamily="2" charset="77"/>
                <a:ea typeface="Times New Roman" panose="02020603050405020304" pitchFamily="18" charset="0"/>
                <a:cs typeface="Arial" panose="020B0604020202020204" pitchFamily="34" charset="0"/>
              </a:rPr>
              <a:t>. </a:t>
            </a:r>
            <a:endParaRPr lang="en-GB" sz="1400">
              <a:solidFill>
                <a:schemeClr val="bg1"/>
              </a:solidFill>
              <a:latin typeface="Montserrat" pitchFamily="2" charset="77"/>
              <a:ea typeface="Times New Roman" panose="02020603050405020304" pitchFamily="18" charset="0"/>
            </a:endParaRPr>
          </a:p>
        </p:txBody>
      </p:sp>
      <p:sp>
        <p:nvSpPr>
          <p:cNvPr id="13" name="TextBox 12">
            <a:extLst>
              <a:ext uri="{FF2B5EF4-FFF2-40B4-BE49-F238E27FC236}">
                <a16:creationId xmlns:a16="http://schemas.microsoft.com/office/drawing/2014/main" id="{82A42E72-44B9-8F47-B9B5-8018D3DF953B}"/>
              </a:ext>
            </a:extLst>
          </p:cNvPr>
          <p:cNvSpPr txBox="1"/>
          <p:nvPr/>
        </p:nvSpPr>
        <p:spPr>
          <a:xfrm>
            <a:off x="4928883" y="5141510"/>
            <a:ext cx="3521105" cy="1169551"/>
          </a:xfrm>
          <a:prstGeom prst="rect">
            <a:avLst/>
          </a:prstGeom>
          <a:noFill/>
        </p:spPr>
        <p:txBody>
          <a:bodyPr wrap="square" rtlCol="0">
            <a:spAutoFit/>
          </a:bodyPr>
          <a:lstStyle/>
          <a:p>
            <a:r>
              <a:rPr lang="en-GB" sz="1400">
                <a:solidFill>
                  <a:schemeClr val="bg1"/>
                </a:solidFill>
                <a:latin typeface="Montserrat" pitchFamily="2" charset="77"/>
              </a:rPr>
              <a:t>Web-site </a:t>
            </a:r>
          </a:p>
          <a:p>
            <a:r>
              <a:rPr lang="en-GB" sz="1400">
                <a:solidFill>
                  <a:schemeClr val="bg1"/>
                </a:solidFill>
                <a:latin typeface="Montserrat" pitchFamily="2" charset="77"/>
              </a:rPr>
              <a:t>Digital advertising </a:t>
            </a:r>
          </a:p>
          <a:p>
            <a:r>
              <a:rPr lang="en-GB" sz="1400">
                <a:solidFill>
                  <a:schemeClr val="bg1"/>
                </a:solidFill>
                <a:latin typeface="Montserrat" pitchFamily="2" charset="77"/>
              </a:rPr>
              <a:t>e-mailing </a:t>
            </a:r>
          </a:p>
          <a:p>
            <a:r>
              <a:rPr lang="en-GB" sz="1400">
                <a:solidFill>
                  <a:schemeClr val="bg1"/>
                </a:solidFill>
                <a:latin typeface="Montserrat" pitchFamily="2" charset="77"/>
              </a:rPr>
              <a:t>Cold calls </a:t>
            </a:r>
          </a:p>
          <a:p>
            <a:r>
              <a:rPr lang="en-GB" sz="1400">
                <a:solidFill>
                  <a:schemeClr val="bg1"/>
                </a:solidFill>
                <a:latin typeface="Montserrat" pitchFamily="2" charset="77"/>
              </a:rPr>
              <a:t>Webinars </a:t>
            </a:r>
          </a:p>
        </p:txBody>
      </p:sp>
      <p:cxnSp>
        <p:nvCxnSpPr>
          <p:cNvPr id="15" name="Google Shape;458;p50">
            <a:extLst>
              <a:ext uri="{FF2B5EF4-FFF2-40B4-BE49-F238E27FC236}">
                <a16:creationId xmlns:a16="http://schemas.microsoft.com/office/drawing/2014/main" id="{AE5EEDC7-65B4-114E-B47F-3E6AF1A1E2BD}"/>
              </a:ext>
            </a:extLst>
          </p:cNvPr>
          <p:cNvCxnSpPr>
            <a:cxnSpLocks/>
          </p:cNvCxnSpPr>
          <p:nvPr/>
        </p:nvCxnSpPr>
        <p:spPr>
          <a:xfrm flipV="1">
            <a:off x="4231474" y="1316381"/>
            <a:ext cx="0" cy="4779619"/>
          </a:xfrm>
          <a:prstGeom prst="straightConnector1">
            <a:avLst/>
          </a:prstGeom>
          <a:noFill/>
          <a:ln w="9525" cap="flat" cmpd="sng">
            <a:solidFill>
              <a:schemeClr val="accent1"/>
            </a:solidFill>
            <a:prstDash val="solid"/>
            <a:round/>
            <a:headEnd type="none" w="med" len="med"/>
            <a:tailEnd type="none" w="med" len="med"/>
          </a:ln>
        </p:spPr>
      </p:cxnSp>
      <p:cxnSp>
        <p:nvCxnSpPr>
          <p:cNvPr id="17" name="Google Shape;458;p50">
            <a:extLst>
              <a:ext uri="{FF2B5EF4-FFF2-40B4-BE49-F238E27FC236}">
                <a16:creationId xmlns:a16="http://schemas.microsoft.com/office/drawing/2014/main" id="{DB517F14-A2D4-9A43-B4D3-5E8E89A52F11}"/>
              </a:ext>
            </a:extLst>
          </p:cNvPr>
          <p:cNvCxnSpPr>
            <a:cxnSpLocks/>
          </p:cNvCxnSpPr>
          <p:nvPr/>
        </p:nvCxnSpPr>
        <p:spPr>
          <a:xfrm flipV="1">
            <a:off x="8449988" y="1316381"/>
            <a:ext cx="0" cy="4779619"/>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023959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A57DA5-C04F-8042-8EE6-55C5603D13AA}"/>
              </a:ext>
            </a:extLst>
          </p:cNvPr>
          <p:cNvSpPr>
            <a:spLocks noGrp="1"/>
          </p:cNvSpPr>
          <p:nvPr>
            <p:ph type="title"/>
          </p:nvPr>
        </p:nvSpPr>
        <p:spPr>
          <a:xfrm>
            <a:off x="2830368" y="4063067"/>
            <a:ext cx="6532851" cy="677200"/>
          </a:xfrm>
        </p:spPr>
        <p:txBody>
          <a:bodyPr/>
          <a:lstStyle/>
          <a:p>
            <a:r>
              <a:rPr lang="en-GB" sz="2800">
                <a:solidFill>
                  <a:schemeClr val="bg1"/>
                </a:solidFill>
                <a:latin typeface="Montserrat" pitchFamily="2" charset="77"/>
                <a:ea typeface="Times New Roman" panose="02020603050405020304" pitchFamily="18" charset="0"/>
                <a:cs typeface="Arial" panose="020B0604020202020204" pitchFamily="34" charset="0"/>
              </a:rPr>
              <a:t>With estimated</a:t>
            </a:r>
            <a:r>
              <a:rPr lang="en-GB" sz="4000">
                <a:solidFill>
                  <a:schemeClr val="accent1"/>
                </a:solidFill>
                <a:latin typeface="Montserrat" pitchFamily="2" charset="77"/>
                <a:ea typeface="Times New Roman" panose="02020603050405020304" pitchFamily="18" charset="0"/>
                <a:cs typeface="Arial" panose="020B0604020202020204" pitchFamily="34" charset="0"/>
              </a:rPr>
              <a:t> annual expenses of </a:t>
            </a:r>
            <a:r>
              <a:rPr lang="en-GB" sz="4000" b="1">
                <a:solidFill>
                  <a:schemeClr val="accent1"/>
                </a:solidFill>
                <a:latin typeface="Montserrat" pitchFamily="2" charset="77"/>
                <a:ea typeface="Times New Roman" panose="02020603050405020304" pitchFamily="18" charset="0"/>
                <a:cs typeface="Arial" panose="020B0604020202020204" pitchFamily="34" charset="0"/>
              </a:rPr>
              <a:t>$5</a:t>
            </a:r>
            <a:r>
              <a:rPr lang="en-GB" sz="4000">
                <a:solidFill>
                  <a:schemeClr val="accent1"/>
                </a:solidFill>
                <a:latin typeface="Montserrat" pitchFamily="2" charset="77"/>
                <a:ea typeface="Times New Roman" panose="02020603050405020304" pitchFamily="18" charset="0"/>
                <a:cs typeface="Arial" panose="020B0604020202020204" pitchFamily="34" charset="0"/>
              </a:rPr>
              <a:t> </a:t>
            </a:r>
            <a:r>
              <a:rPr lang="en-GB" sz="4000" err="1">
                <a:solidFill>
                  <a:schemeClr val="accent1"/>
                </a:solidFill>
                <a:latin typeface="Montserrat" pitchFamily="2" charset="77"/>
                <a:ea typeface="Times New Roman" panose="02020603050405020304" pitchFamily="18" charset="0"/>
                <a:cs typeface="Arial" panose="020B0604020202020204" pitchFamily="34" charset="0"/>
              </a:rPr>
              <a:t>mln</a:t>
            </a:r>
            <a:br>
              <a:rPr lang="en-GB" sz="4000">
                <a:solidFill>
                  <a:schemeClr val="accent1"/>
                </a:solidFill>
                <a:latin typeface="Montserrat" pitchFamily="2" charset="77"/>
                <a:ea typeface="Times New Roman" panose="02020603050405020304" pitchFamily="18" charset="0"/>
                <a:cs typeface="Arial" panose="020B0604020202020204" pitchFamily="34" charset="0"/>
              </a:rPr>
            </a:br>
            <a:r>
              <a:rPr lang="en-GB" sz="2800">
                <a:solidFill>
                  <a:schemeClr val="bg1"/>
                </a:solidFill>
                <a:latin typeface="Montserrat" pitchFamily="2" charset="77"/>
                <a:ea typeface="Times New Roman" panose="02020603050405020304" pitchFamily="18" charset="0"/>
                <a:cs typeface="Arial" panose="020B0604020202020204" pitchFamily="34" charset="0"/>
              </a:rPr>
              <a:t>We need to have </a:t>
            </a:r>
            <a:r>
              <a:rPr lang="en-GB" sz="2800">
                <a:solidFill>
                  <a:schemeClr val="accent1"/>
                </a:solidFill>
                <a:latin typeface="Montserrat" pitchFamily="2" charset="77"/>
                <a:ea typeface="Times New Roman" panose="02020603050405020304" pitchFamily="18" charset="0"/>
                <a:cs typeface="Arial" panose="020B0604020202020204" pitchFamily="34" charset="0"/>
              </a:rPr>
              <a:t>contracts with </a:t>
            </a:r>
            <a:r>
              <a:rPr lang="en-GB" sz="2800" b="1">
                <a:solidFill>
                  <a:schemeClr val="accent1"/>
                </a:solidFill>
                <a:latin typeface="Montserrat" pitchFamily="2" charset="77"/>
                <a:ea typeface="Times New Roman" panose="02020603050405020304" pitchFamily="18" charset="0"/>
                <a:cs typeface="Arial" panose="020B0604020202020204" pitchFamily="34" charset="0"/>
              </a:rPr>
              <a:t>~100</a:t>
            </a:r>
            <a:r>
              <a:rPr lang="en-GB" sz="2800">
                <a:solidFill>
                  <a:schemeClr val="accent1"/>
                </a:solidFill>
                <a:latin typeface="Montserrat" pitchFamily="2" charset="77"/>
                <a:ea typeface="Times New Roman" panose="02020603050405020304" pitchFamily="18" charset="0"/>
                <a:cs typeface="Arial" panose="020B0604020202020204" pitchFamily="34" charset="0"/>
              </a:rPr>
              <a:t> universities</a:t>
            </a:r>
            <a:r>
              <a:rPr lang="en-GB" sz="2800">
                <a:solidFill>
                  <a:schemeClr val="bg1"/>
                </a:solidFill>
                <a:latin typeface="Montserrat" pitchFamily="2" charset="77"/>
                <a:ea typeface="Times New Roman" panose="02020603050405020304" pitchFamily="18" charset="0"/>
                <a:cs typeface="Arial" panose="020B0604020202020204" pitchFamily="34" charset="0"/>
              </a:rPr>
              <a:t> to achieve the </a:t>
            </a:r>
            <a:r>
              <a:rPr lang="en-GB" sz="2800">
                <a:solidFill>
                  <a:schemeClr val="accent1"/>
                </a:solidFill>
                <a:latin typeface="Montserrat" pitchFamily="2" charset="77"/>
                <a:ea typeface="Times New Roman" panose="02020603050405020304" pitchFamily="18" charset="0"/>
                <a:cs typeface="Arial" panose="020B0604020202020204" pitchFamily="34" charset="0"/>
              </a:rPr>
              <a:t>break-even point</a:t>
            </a:r>
            <a:r>
              <a:rPr lang="en-GB" sz="2800">
                <a:solidFill>
                  <a:schemeClr val="bg1"/>
                </a:solidFill>
                <a:latin typeface="Montserrat" pitchFamily="2" charset="77"/>
                <a:ea typeface="Times New Roman" panose="02020603050405020304" pitchFamily="18" charset="0"/>
                <a:cs typeface="Arial" panose="020B0604020202020204" pitchFamily="34" charset="0"/>
              </a:rPr>
              <a:t> that we plan to reach after </a:t>
            </a:r>
            <a:r>
              <a:rPr lang="en-GB" sz="2800" b="1">
                <a:solidFill>
                  <a:schemeClr val="bg1"/>
                </a:solidFill>
                <a:latin typeface="Montserrat" pitchFamily="2" charset="77"/>
                <a:ea typeface="Times New Roman" panose="02020603050405020304" pitchFamily="18" charset="0"/>
                <a:cs typeface="Arial" panose="020B0604020202020204" pitchFamily="34" charset="0"/>
              </a:rPr>
              <a:t>1</a:t>
            </a:r>
            <a:r>
              <a:rPr lang="en-GB" sz="2800">
                <a:solidFill>
                  <a:schemeClr val="bg1"/>
                </a:solidFill>
                <a:latin typeface="Montserrat" pitchFamily="2" charset="77"/>
                <a:ea typeface="Times New Roman" panose="02020603050405020304" pitchFamily="18" charset="0"/>
                <a:cs typeface="Arial" panose="020B0604020202020204" pitchFamily="34" charset="0"/>
              </a:rPr>
              <a:t> year on the market.</a:t>
            </a:r>
            <a:br>
              <a:rPr lang="en-GB" sz="2800">
                <a:solidFill>
                  <a:schemeClr val="bg1"/>
                </a:solidFill>
                <a:latin typeface="Montserrat" pitchFamily="2" charset="77"/>
                <a:ea typeface="Times New Roman" panose="02020603050405020304" pitchFamily="18" charset="0"/>
              </a:rPr>
            </a:br>
            <a:endParaRPr lang="en-GB"/>
          </a:p>
        </p:txBody>
      </p:sp>
    </p:spTree>
    <p:extLst>
      <p:ext uri="{BB962C8B-B14F-4D97-AF65-F5344CB8AC3E}">
        <p14:creationId xmlns:p14="http://schemas.microsoft.com/office/powerpoint/2010/main" val="1944422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070870-364E-40AD-BDEF-53857D7D21C6}"/>
              </a:ext>
            </a:extLst>
          </p:cNvPr>
          <p:cNvSpPr txBox="1"/>
          <p:nvPr/>
        </p:nvSpPr>
        <p:spPr>
          <a:xfrm>
            <a:off x="4460012" y="44709"/>
            <a:ext cx="3273563" cy="658642"/>
          </a:xfrm>
          <a:prstGeom prst="rect">
            <a:avLst/>
          </a:prstGeom>
          <a:noFill/>
        </p:spPr>
        <p:txBody>
          <a:bodyPr wrap="square" rtlCol="0">
            <a:spAutoFit/>
          </a:bodyPr>
          <a:lstStyle/>
          <a:p>
            <a:pPr algn="ctr">
              <a:lnSpc>
                <a:spcPct val="120000"/>
              </a:lnSpc>
            </a:pPr>
            <a:r>
              <a:rPr lang="en-US" sz="3200">
                <a:solidFill>
                  <a:schemeClr val="accent1"/>
                </a:solidFill>
                <a:latin typeface="Montserrat" pitchFamily="2" charset="77"/>
                <a:cs typeface="Poppins SemiBold" panose="00000700000000000000" pitchFamily="2" charset="0"/>
              </a:rPr>
              <a:t>Our Team</a:t>
            </a:r>
          </a:p>
        </p:txBody>
      </p:sp>
      <p:grpSp>
        <p:nvGrpSpPr>
          <p:cNvPr id="2" name="Group 1">
            <a:extLst>
              <a:ext uri="{FF2B5EF4-FFF2-40B4-BE49-F238E27FC236}">
                <a16:creationId xmlns:a16="http://schemas.microsoft.com/office/drawing/2014/main" id="{09BC6479-DB8E-DD44-868F-EB6A8EFE7191}"/>
              </a:ext>
            </a:extLst>
          </p:cNvPr>
          <p:cNvGrpSpPr/>
          <p:nvPr/>
        </p:nvGrpSpPr>
        <p:grpSpPr>
          <a:xfrm>
            <a:off x="5098867" y="1053028"/>
            <a:ext cx="1995852" cy="2882382"/>
            <a:chOff x="4831157" y="1107185"/>
            <a:chExt cx="1995852" cy="2882382"/>
          </a:xfrm>
        </p:grpSpPr>
        <p:pic>
          <p:nvPicPr>
            <p:cNvPr id="20" name="Picture Placeholder 8">
              <a:extLst>
                <a:ext uri="{FF2B5EF4-FFF2-40B4-BE49-F238E27FC236}">
                  <a16:creationId xmlns:a16="http://schemas.microsoft.com/office/drawing/2014/main" id="{3A2BA409-B524-42D5-9298-57ECEEE53774}"/>
                </a:ext>
              </a:extLst>
            </p:cNvPr>
            <p:cNvPicPr>
              <a:picLocks noChangeAspect="1"/>
            </p:cNvPicPr>
            <p:nvPr/>
          </p:nvPicPr>
          <p:blipFill rotWithShape="1">
            <a:blip r:embed="rId4">
              <a:duotone>
                <a:prstClr val="black"/>
                <a:schemeClr val="tx2">
                  <a:tint val="45000"/>
                  <a:satMod val="400000"/>
                </a:schemeClr>
              </a:duotone>
            </a:blip>
            <a:srcRect l="1458" t="3647" r="-1458" b="29635"/>
            <a:stretch/>
          </p:blipFill>
          <p:spPr>
            <a:xfrm>
              <a:off x="4831157" y="1107185"/>
              <a:ext cx="1995852" cy="1995852"/>
            </a:xfrm>
            <a:custGeom>
              <a:avLst/>
              <a:gdLst>
                <a:gd name="connsiteX0" fmla="*/ 997926 w 1995852"/>
                <a:gd name="connsiteY0" fmla="*/ 0 h 1995852"/>
                <a:gd name="connsiteX1" fmla="*/ 1995852 w 1995852"/>
                <a:gd name="connsiteY1" fmla="*/ 997926 h 1995852"/>
                <a:gd name="connsiteX2" fmla="*/ 997926 w 1995852"/>
                <a:gd name="connsiteY2" fmla="*/ 1995852 h 1995852"/>
                <a:gd name="connsiteX3" fmla="*/ 0 w 1995852"/>
                <a:gd name="connsiteY3" fmla="*/ 997926 h 1995852"/>
                <a:gd name="connsiteX4" fmla="*/ 997926 w 1995852"/>
                <a:gd name="connsiteY4" fmla="*/ 0 h 1995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852" h="1995852">
                  <a:moveTo>
                    <a:pt x="997926" y="0"/>
                  </a:moveTo>
                  <a:cubicBezTo>
                    <a:pt x="1549065" y="0"/>
                    <a:pt x="1995852" y="446787"/>
                    <a:pt x="1995852" y="997926"/>
                  </a:cubicBezTo>
                  <a:cubicBezTo>
                    <a:pt x="1995852" y="1549065"/>
                    <a:pt x="1549065" y="1995852"/>
                    <a:pt x="997926" y="1995852"/>
                  </a:cubicBezTo>
                  <a:cubicBezTo>
                    <a:pt x="446787" y="1995852"/>
                    <a:pt x="0" y="1549065"/>
                    <a:pt x="0" y="997926"/>
                  </a:cubicBezTo>
                  <a:cubicBezTo>
                    <a:pt x="0" y="446787"/>
                    <a:pt x="446787" y="0"/>
                    <a:pt x="997926" y="0"/>
                  </a:cubicBezTo>
                  <a:close/>
                </a:path>
              </a:pathLst>
            </a:custGeom>
            <a:solidFill>
              <a:schemeClr val="bg1">
                <a:lumMod val="85000"/>
                <a:alpha val="50000"/>
              </a:schemeClr>
            </a:solidFill>
          </p:spPr>
        </p:pic>
        <p:sp>
          <p:nvSpPr>
            <p:cNvPr id="21" name="TextBox 20">
              <a:extLst>
                <a:ext uri="{FF2B5EF4-FFF2-40B4-BE49-F238E27FC236}">
                  <a16:creationId xmlns:a16="http://schemas.microsoft.com/office/drawing/2014/main" id="{96570628-8201-4D9A-BBE3-46CCF81D2138}"/>
                </a:ext>
              </a:extLst>
            </p:cNvPr>
            <p:cNvSpPr txBox="1"/>
            <p:nvPr/>
          </p:nvSpPr>
          <p:spPr>
            <a:xfrm>
              <a:off x="4831157" y="3252063"/>
              <a:ext cx="1995852" cy="307777"/>
            </a:xfrm>
            <a:prstGeom prst="rect">
              <a:avLst/>
            </a:prstGeom>
            <a:noFill/>
          </p:spPr>
          <p:txBody>
            <a:bodyPr wrap="square" rtlCol="0">
              <a:spAutoFit/>
            </a:bodyPr>
            <a:lstStyle/>
            <a:p>
              <a:pPr algn="ctr"/>
              <a:r>
                <a:rPr lang="en-US" sz="1400">
                  <a:solidFill>
                    <a:schemeClr val="accent1"/>
                  </a:solidFill>
                  <a:latin typeface="Montserrat" pitchFamily="2" charset="77"/>
                  <a:cs typeface="Poppins SemiBold" panose="00000700000000000000" pitchFamily="2" charset="0"/>
                </a:rPr>
                <a:t>Olga</a:t>
              </a:r>
            </a:p>
          </p:txBody>
        </p:sp>
        <p:sp>
          <p:nvSpPr>
            <p:cNvPr id="22" name="Rectangle: Rounded Corners 21">
              <a:extLst>
                <a:ext uri="{FF2B5EF4-FFF2-40B4-BE49-F238E27FC236}">
                  <a16:creationId xmlns:a16="http://schemas.microsoft.com/office/drawing/2014/main" id="{FF058CC6-F051-4571-A49A-3572104E9255}"/>
                </a:ext>
              </a:extLst>
            </p:cNvPr>
            <p:cNvSpPr/>
            <p:nvPr/>
          </p:nvSpPr>
          <p:spPr>
            <a:xfrm>
              <a:off x="5215858" y="3612620"/>
              <a:ext cx="1226450" cy="376947"/>
            </a:xfrm>
            <a:prstGeom prst="roundRect">
              <a:avLst>
                <a:gd name="adj" fmla="val 9377"/>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accent1"/>
                  </a:solidFill>
                  <a:latin typeface="Montserrat" pitchFamily="2" charset="77"/>
                  <a:ea typeface="Inter Light" panose="020B0502030000000004" pitchFamily="34" charset="0"/>
                </a:rPr>
                <a:t>CEO</a:t>
              </a:r>
            </a:p>
          </p:txBody>
        </p:sp>
      </p:grpSp>
      <p:grpSp>
        <p:nvGrpSpPr>
          <p:cNvPr id="15" name="Group 14">
            <a:extLst>
              <a:ext uri="{FF2B5EF4-FFF2-40B4-BE49-F238E27FC236}">
                <a16:creationId xmlns:a16="http://schemas.microsoft.com/office/drawing/2014/main" id="{39876CC2-D843-8246-B74A-FE8F7C7AD17C}"/>
              </a:ext>
            </a:extLst>
          </p:cNvPr>
          <p:cNvGrpSpPr/>
          <p:nvPr/>
        </p:nvGrpSpPr>
        <p:grpSpPr>
          <a:xfrm>
            <a:off x="2930119" y="2146837"/>
            <a:ext cx="1995852" cy="2882382"/>
            <a:chOff x="4831157" y="1107185"/>
            <a:chExt cx="1995852" cy="2882382"/>
          </a:xfrm>
        </p:grpSpPr>
        <p:pic>
          <p:nvPicPr>
            <p:cNvPr id="16" name="Picture Placeholder 8">
              <a:extLst>
                <a:ext uri="{FF2B5EF4-FFF2-40B4-BE49-F238E27FC236}">
                  <a16:creationId xmlns:a16="http://schemas.microsoft.com/office/drawing/2014/main" id="{F6B390FD-058F-1D4C-8218-54FF9E355CCA}"/>
                </a:ext>
              </a:extLst>
            </p:cNvPr>
            <p:cNvPicPr>
              <a:picLocks noChangeAspect="1"/>
            </p:cNvPicPr>
            <p:nvPr/>
          </p:nvPicPr>
          <p:blipFill rotWithShape="1">
            <a:blip r:embed="rId5">
              <a:duotone>
                <a:prstClr val="black"/>
                <a:schemeClr val="tx2">
                  <a:tint val="45000"/>
                  <a:satMod val="400000"/>
                </a:schemeClr>
              </a:duotone>
            </a:blip>
            <a:srcRect l="580" t="3647" r="-580" b="29635"/>
            <a:stretch/>
          </p:blipFill>
          <p:spPr>
            <a:xfrm>
              <a:off x="4831157" y="1107185"/>
              <a:ext cx="1995852" cy="1995852"/>
            </a:xfrm>
            <a:custGeom>
              <a:avLst/>
              <a:gdLst>
                <a:gd name="connsiteX0" fmla="*/ 997926 w 1995852"/>
                <a:gd name="connsiteY0" fmla="*/ 0 h 1995852"/>
                <a:gd name="connsiteX1" fmla="*/ 1995852 w 1995852"/>
                <a:gd name="connsiteY1" fmla="*/ 997926 h 1995852"/>
                <a:gd name="connsiteX2" fmla="*/ 997926 w 1995852"/>
                <a:gd name="connsiteY2" fmla="*/ 1995852 h 1995852"/>
                <a:gd name="connsiteX3" fmla="*/ 0 w 1995852"/>
                <a:gd name="connsiteY3" fmla="*/ 997926 h 1995852"/>
                <a:gd name="connsiteX4" fmla="*/ 997926 w 1995852"/>
                <a:gd name="connsiteY4" fmla="*/ 0 h 1995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852" h="1995852">
                  <a:moveTo>
                    <a:pt x="997926" y="0"/>
                  </a:moveTo>
                  <a:cubicBezTo>
                    <a:pt x="1549065" y="0"/>
                    <a:pt x="1995852" y="446787"/>
                    <a:pt x="1995852" y="997926"/>
                  </a:cubicBezTo>
                  <a:cubicBezTo>
                    <a:pt x="1995852" y="1549065"/>
                    <a:pt x="1549065" y="1995852"/>
                    <a:pt x="997926" y="1995852"/>
                  </a:cubicBezTo>
                  <a:cubicBezTo>
                    <a:pt x="446787" y="1995852"/>
                    <a:pt x="0" y="1549065"/>
                    <a:pt x="0" y="997926"/>
                  </a:cubicBezTo>
                  <a:cubicBezTo>
                    <a:pt x="0" y="446787"/>
                    <a:pt x="446787" y="0"/>
                    <a:pt x="997926" y="0"/>
                  </a:cubicBezTo>
                  <a:close/>
                </a:path>
              </a:pathLst>
            </a:custGeom>
            <a:solidFill>
              <a:schemeClr val="bg1">
                <a:lumMod val="85000"/>
                <a:alpha val="50000"/>
              </a:schemeClr>
            </a:solidFill>
          </p:spPr>
        </p:pic>
        <p:sp>
          <p:nvSpPr>
            <p:cNvPr id="17" name="TextBox 16">
              <a:extLst>
                <a:ext uri="{FF2B5EF4-FFF2-40B4-BE49-F238E27FC236}">
                  <a16:creationId xmlns:a16="http://schemas.microsoft.com/office/drawing/2014/main" id="{EAF54FF6-24CE-C24C-8397-79E96502CE7E}"/>
                </a:ext>
              </a:extLst>
            </p:cNvPr>
            <p:cNvSpPr txBox="1"/>
            <p:nvPr/>
          </p:nvSpPr>
          <p:spPr>
            <a:xfrm>
              <a:off x="4831157" y="3252063"/>
              <a:ext cx="1995852" cy="307777"/>
            </a:xfrm>
            <a:prstGeom prst="rect">
              <a:avLst/>
            </a:prstGeom>
            <a:noFill/>
          </p:spPr>
          <p:txBody>
            <a:bodyPr wrap="square" rtlCol="0">
              <a:spAutoFit/>
            </a:bodyPr>
            <a:lstStyle/>
            <a:p>
              <a:pPr algn="ctr"/>
              <a:r>
                <a:rPr lang="en-US" sz="1400">
                  <a:solidFill>
                    <a:schemeClr val="accent1"/>
                  </a:solidFill>
                  <a:latin typeface="Montserrat" pitchFamily="2" charset="77"/>
                  <a:cs typeface="Poppins SemiBold" panose="00000700000000000000" pitchFamily="2" charset="0"/>
                </a:rPr>
                <a:t>Paz</a:t>
              </a:r>
            </a:p>
          </p:txBody>
        </p:sp>
        <p:sp>
          <p:nvSpPr>
            <p:cNvPr id="18" name="Rectangle: Rounded Corners 21">
              <a:extLst>
                <a:ext uri="{FF2B5EF4-FFF2-40B4-BE49-F238E27FC236}">
                  <a16:creationId xmlns:a16="http://schemas.microsoft.com/office/drawing/2014/main" id="{6056E2B5-0147-524A-8768-D2E2392D10E0}"/>
                </a:ext>
              </a:extLst>
            </p:cNvPr>
            <p:cNvSpPr/>
            <p:nvPr/>
          </p:nvSpPr>
          <p:spPr>
            <a:xfrm>
              <a:off x="5215858" y="3612620"/>
              <a:ext cx="1226450" cy="376947"/>
            </a:xfrm>
            <a:prstGeom prst="roundRect">
              <a:avLst>
                <a:gd name="adj" fmla="val 9377"/>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accent1"/>
                  </a:solidFill>
                  <a:latin typeface="Montserrat" pitchFamily="2" charset="77"/>
                  <a:ea typeface="Inter Light" panose="020B0502030000000004" pitchFamily="34" charset="0"/>
                </a:rPr>
                <a:t>CMO</a:t>
              </a:r>
            </a:p>
          </p:txBody>
        </p:sp>
      </p:grpSp>
      <p:grpSp>
        <p:nvGrpSpPr>
          <p:cNvPr id="19" name="Group 18">
            <a:extLst>
              <a:ext uri="{FF2B5EF4-FFF2-40B4-BE49-F238E27FC236}">
                <a16:creationId xmlns:a16="http://schemas.microsoft.com/office/drawing/2014/main" id="{DC4F712F-83F2-964A-AD34-A6317BF670BD}"/>
              </a:ext>
            </a:extLst>
          </p:cNvPr>
          <p:cNvGrpSpPr/>
          <p:nvPr/>
        </p:nvGrpSpPr>
        <p:grpSpPr>
          <a:xfrm>
            <a:off x="7267617" y="2050954"/>
            <a:ext cx="1995852" cy="2882382"/>
            <a:chOff x="4831157" y="1107185"/>
            <a:chExt cx="1995852" cy="2882382"/>
          </a:xfrm>
        </p:grpSpPr>
        <p:pic>
          <p:nvPicPr>
            <p:cNvPr id="24" name="Picture Placeholder 8" descr="A person with a beard and glasses&#10;&#10;Description automatically generated with medium confidence">
              <a:extLst>
                <a:ext uri="{FF2B5EF4-FFF2-40B4-BE49-F238E27FC236}">
                  <a16:creationId xmlns:a16="http://schemas.microsoft.com/office/drawing/2014/main" id="{E604B0C5-94A3-7440-A6BD-45357729E2B7}"/>
                </a:ext>
              </a:extLst>
            </p:cNvPr>
            <p:cNvPicPr>
              <a:picLocks noChangeAspect="1"/>
            </p:cNvPicPr>
            <p:nvPr/>
          </p:nvPicPr>
          <p:blipFill rotWithShape="1">
            <a:blip r:embed="rId6">
              <a:extLst>
                <a:ext uri="{28A0092B-C50C-407E-A947-70E740481C1C}">
                  <a14:useLocalDpi xmlns:a14="http://schemas.microsoft.com/office/drawing/2010/main" val="0"/>
                </a:ext>
              </a:extLst>
            </a:blip>
            <a:srcRect l="3373" t="7459" r="876" b="18108"/>
            <a:stretch/>
          </p:blipFill>
          <p:spPr>
            <a:xfrm>
              <a:off x="4831157" y="1107185"/>
              <a:ext cx="1995852" cy="1995852"/>
            </a:xfrm>
            <a:custGeom>
              <a:avLst/>
              <a:gdLst>
                <a:gd name="connsiteX0" fmla="*/ 997926 w 1995852"/>
                <a:gd name="connsiteY0" fmla="*/ 0 h 1995852"/>
                <a:gd name="connsiteX1" fmla="*/ 1995852 w 1995852"/>
                <a:gd name="connsiteY1" fmla="*/ 997926 h 1995852"/>
                <a:gd name="connsiteX2" fmla="*/ 997926 w 1995852"/>
                <a:gd name="connsiteY2" fmla="*/ 1995852 h 1995852"/>
                <a:gd name="connsiteX3" fmla="*/ 0 w 1995852"/>
                <a:gd name="connsiteY3" fmla="*/ 997926 h 1995852"/>
                <a:gd name="connsiteX4" fmla="*/ 997926 w 1995852"/>
                <a:gd name="connsiteY4" fmla="*/ 0 h 1995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852" h="1995852">
                  <a:moveTo>
                    <a:pt x="997926" y="0"/>
                  </a:moveTo>
                  <a:cubicBezTo>
                    <a:pt x="1549065" y="0"/>
                    <a:pt x="1995852" y="446787"/>
                    <a:pt x="1995852" y="997926"/>
                  </a:cubicBezTo>
                  <a:cubicBezTo>
                    <a:pt x="1995852" y="1549065"/>
                    <a:pt x="1549065" y="1995852"/>
                    <a:pt x="997926" y="1995852"/>
                  </a:cubicBezTo>
                  <a:cubicBezTo>
                    <a:pt x="446787" y="1995852"/>
                    <a:pt x="0" y="1549065"/>
                    <a:pt x="0" y="997926"/>
                  </a:cubicBezTo>
                  <a:cubicBezTo>
                    <a:pt x="0" y="446787"/>
                    <a:pt x="446787" y="0"/>
                    <a:pt x="997926" y="0"/>
                  </a:cubicBezTo>
                  <a:close/>
                </a:path>
              </a:pathLst>
            </a:custGeom>
            <a:solidFill>
              <a:schemeClr val="bg1">
                <a:lumMod val="85000"/>
                <a:alpha val="50000"/>
              </a:schemeClr>
            </a:solidFill>
          </p:spPr>
        </p:pic>
        <p:sp>
          <p:nvSpPr>
            <p:cNvPr id="28" name="TextBox 27">
              <a:extLst>
                <a:ext uri="{FF2B5EF4-FFF2-40B4-BE49-F238E27FC236}">
                  <a16:creationId xmlns:a16="http://schemas.microsoft.com/office/drawing/2014/main" id="{099D88FA-3598-C041-8ACC-61B8B195EF62}"/>
                </a:ext>
              </a:extLst>
            </p:cNvPr>
            <p:cNvSpPr txBox="1"/>
            <p:nvPr/>
          </p:nvSpPr>
          <p:spPr>
            <a:xfrm>
              <a:off x="4831157" y="3252063"/>
              <a:ext cx="1995852" cy="307777"/>
            </a:xfrm>
            <a:prstGeom prst="rect">
              <a:avLst/>
            </a:prstGeom>
            <a:noFill/>
          </p:spPr>
          <p:txBody>
            <a:bodyPr wrap="square" rtlCol="0">
              <a:spAutoFit/>
            </a:bodyPr>
            <a:lstStyle/>
            <a:p>
              <a:pPr algn="ctr"/>
              <a:r>
                <a:rPr lang="en-US" sz="1400">
                  <a:solidFill>
                    <a:schemeClr val="accent1"/>
                  </a:solidFill>
                  <a:latin typeface="Montserrat" pitchFamily="2" charset="77"/>
                  <a:cs typeface="Poppins SemiBold" panose="00000700000000000000" pitchFamily="2" charset="0"/>
                </a:rPr>
                <a:t>Rajat Kumar</a:t>
              </a:r>
            </a:p>
          </p:txBody>
        </p:sp>
        <p:sp>
          <p:nvSpPr>
            <p:cNvPr id="29" name="Rectangle: Rounded Corners 21">
              <a:extLst>
                <a:ext uri="{FF2B5EF4-FFF2-40B4-BE49-F238E27FC236}">
                  <a16:creationId xmlns:a16="http://schemas.microsoft.com/office/drawing/2014/main" id="{997531A3-7481-754E-9148-1D281D9481C9}"/>
                </a:ext>
              </a:extLst>
            </p:cNvPr>
            <p:cNvSpPr/>
            <p:nvPr/>
          </p:nvSpPr>
          <p:spPr>
            <a:xfrm>
              <a:off x="5215858" y="3612620"/>
              <a:ext cx="1226450" cy="376947"/>
            </a:xfrm>
            <a:prstGeom prst="roundRect">
              <a:avLst>
                <a:gd name="adj" fmla="val 9377"/>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accent1"/>
                  </a:solidFill>
                  <a:latin typeface="Montserrat" pitchFamily="2" charset="77"/>
                  <a:ea typeface="Inter Light" panose="020B0502030000000004" pitchFamily="34" charset="0"/>
                </a:rPr>
                <a:t>CTO</a:t>
              </a:r>
            </a:p>
          </p:txBody>
        </p:sp>
      </p:grpSp>
      <p:grpSp>
        <p:nvGrpSpPr>
          <p:cNvPr id="30" name="Group 29">
            <a:extLst>
              <a:ext uri="{FF2B5EF4-FFF2-40B4-BE49-F238E27FC236}">
                <a16:creationId xmlns:a16="http://schemas.microsoft.com/office/drawing/2014/main" id="{7D9F7C17-8551-E446-9F3A-D61F2D3430DA}"/>
              </a:ext>
            </a:extLst>
          </p:cNvPr>
          <p:cNvGrpSpPr/>
          <p:nvPr/>
        </p:nvGrpSpPr>
        <p:grpSpPr>
          <a:xfrm>
            <a:off x="857123" y="3746936"/>
            <a:ext cx="1995852" cy="2882382"/>
            <a:chOff x="4831157" y="1107185"/>
            <a:chExt cx="1995852" cy="2882382"/>
          </a:xfrm>
        </p:grpSpPr>
        <p:pic>
          <p:nvPicPr>
            <p:cNvPr id="31" name="Picture Placeholder 8">
              <a:extLst>
                <a:ext uri="{FF2B5EF4-FFF2-40B4-BE49-F238E27FC236}">
                  <a16:creationId xmlns:a16="http://schemas.microsoft.com/office/drawing/2014/main" id="{AA13EC03-21B6-D74C-959F-171B3F88025D}"/>
                </a:ext>
              </a:extLst>
            </p:cNvPr>
            <p:cNvPicPr>
              <a:picLocks noChangeAspect="1"/>
            </p:cNvPicPr>
            <p:nvPr/>
          </p:nvPicPr>
          <p:blipFill>
            <a:blip r:embed="rId7">
              <a:duotone>
                <a:prstClr val="black"/>
                <a:schemeClr val="tx2">
                  <a:tint val="45000"/>
                  <a:satMod val="400000"/>
                </a:schemeClr>
              </a:duotone>
            </a:blip>
            <a:srcRect t="13710" b="13710"/>
            <a:stretch/>
          </p:blipFill>
          <p:spPr>
            <a:xfrm>
              <a:off x="4831157" y="1107185"/>
              <a:ext cx="1995852" cy="1995852"/>
            </a:xfrm>
            <a:custGeom>
              <a:avLst/>
              <a:gdLst>
                <a:gd name="connsiteX0" fmla="*/ 997926 w 1995852"/>
                <a:gd name="connsiteY0" fmla="*/ 0 h 1995852"/>
                <a:gd name="connsiteX1" fmla="*/ 1995852 w 1995852"/>
                <a:gd name="connsiteY1" fmla="*/ 997926 h 1995852"/>
                <a:gd name="connsiteX2" fmla="*/ 997926 w 1995852"/>
                <a:gd name="connsiteY2" fmla="*/ 1995852 h 1995852"/>
                <a:gd name="connsiteX3" fmla="*/ 0 w 1995852"/>
                <a:gd name="connsiteY3" fmla="*/ 997926 h 1995852"/>
                <a:gd name="connsiteX4" fmla="*/ 997926 w 1995852"/>
                <a:gd name="connsiteY4" fmla="*/ 0 h 1995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852" h="1995852">
                  <a:moveTo>
                    <a:pt x="997926" y="0"/>
                  </a:moveTo>
                  <a:cubicBezTo>
                    <a:pt x="1549065" y="0"/>
                    <a:pt x="1995852" y="446787"/>
                    <a:pt x="1995852" y="997926"/>
                  </a:cubicBezTo>
                  <a:cubicBezTo>
                    <a:pt x="1995852" y="1549065"/>
                    <a:pt x="1549065" y="1995852"/>
                    <a:pt x="997926" y="1995852"/>
                  </a:cubicBezTo>
                  <a:cubicBezTo>
                    <a:pt x="446787" y="1995852"/>
                    <a:pt x="0" y="1549065"/>
                    <a:pt x="0" y="997926"/>
                  </a:cubicBezTo>
                  <a:cubicBezTo>
                    <a:pt x="0" y="446787"/>
                    <a:pt x="446787" y="0"/>
                    <a:pt x="997926" y="0"/>
                  </a:cubicBezTo>
                  <a:close/>
                </a:path>
              </a:pathLst>
            </a:custGeom>
            <a:solidFill>
              <a:schemeClr val="bg1">
                <a:lumMod val="85000"/>
                <a:alpha val="50000"/>
              </a:schemeClr>
            </a:solidFill>
          </p:spPr>
        </p:pic>
        <p:sp>
          <p:nvSpPr>
            <p:cNvPr id="32" name="TextBox 31">
              <a:extLst>
                <a:ext uri="{FF2B5EF4-FFF2-40B4-BE49-F238E27FC236}">
                  <a16:creationId xmlns:a16="http://schemas.microsoft.com/office/drawing/2014/main" id="{A597DAC3-B475-FC43-BC94-6E4220B5FDBF}"/>
                </a:ext>
              </a:extLst>
            </p:cNvPr>
            <p:cNvSpPr txBox="1"/>
            <p:nvPr/>
          </p:nvSpPr>
          <p:spPr>
            <a:xfrm>
              <a:off x="4831157" y="3252063"/>
              <a:ext cx="1995852" cy="307777"/>
            </a:xfrm>
            <a:prstGeom prst="rect">
              <a:avLst/>
            </a:prstGeom>
            <a:noFill/>
          </p:spPr>
          <p:txBody>
            <a:bodyPr wrap="square" rtlCol="0">
              <a:spAutoFit/>
            </a:bodyPr>
            <a:lstStyle/>
            <a:p>
              <a:pPr algn="ctr"/>
              <a:r>
                <a:rPr lang="en-US" sz="1400">
                  <a:solidFill>
                    <a:schemeClr val="accent1"/>
                  </a:solidFill>
                  <a:latin typeface="Montserrat" pitchFamily="2" charset="77"/>
                  <a:cs typeface="Poppins SemiBold" panose="00000700000000000000" pitchFamily="2" charset="0"/>
                </a:rPr>
                <a:t>Flavia</a:t>
              </a:r>
            </a:p>
          </p:txBody>
        </p:sp>
        <p:sp>
          <p:nvSpPr>
            <p:cNvPr id="33" name="Rectangle: Rounded Corners 21">
              <a:extLst>
                <a:ext uri="{FF2B5EF4-FFF2-40B4-BE49-F238E27FC236}">
                  <a16:creationId xmlns:a16="http://schemas.microsoft.com/office/drawing/2014/main" id="{A0698CDD-4B73-704F-9F86-A91D4C16DE51}"/>
                </a:ext>
              </a:extLst>
            </p:cNvPr>
            <p:cNvSpPr/>
            <p:nvPr/>
          </p:nvSpPr>
          <p:spPr>
            <a:xfrm>
              <a:off x="5215858" y="3612620"/>
              <a:ext cx="1226450" cy="376947"/>
            </a:xfrm>
            <a:prstGeom prst="roundRect">
              <a:avLst>
                <a:gd name="adj" fmla="val 9377"/>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accent1"/>
                  </a:solidFill>
                  <a:latin typeface="Montserrat" pitchFamily="2" charset="77"/>
                  <a:ea typeface="Inter Light" panose="020B0502030000000004" pitchFamily="34" charset="0"/>
                </a:rPr>
                <a:t>COO</a:t>
              </a:r>
            </a:p>
          </p:txBody>
        </p:sp>
      </p:grpSp>
      <p:grpSp>
        <p:nvGrpSpPr>
          <p:cNvPr id="34" name="Group 33">
            <a:extLst>
              <a:ext uri="{FF2B5EF4-FFF2-40B4-BE49-F238E27FC236}">
                <a16:creationId xmlns:a16="http://schemas.microsoft.com/office/drawing/2014/main" id="{30ED00D6-2D41-5F49-B144-CFFDE4EF3F02}"/>
              </a:ext>
            </a:extLst>
          </p:cNvPr>
          <p:cNvGrpSpPr/>
          <p:nvPr/>
        </p:nvGrpSpPr>
        <p:grpSpPr>
          <a:xfrm>
            <a:off x="9436365" y="3710429"/>
            <a:ext cx="1995852" cy="2882382"/>
            <a:chOff x="4831157" y="1107185"/>
            <a:chExt cx="1995852" cy="2882382"/>
          </a:xfrm>
        </p:grpSpPr>
        <p:pic>
          <p:nvPicPr>
            <p:cNvPr id="35" name="Picture Placeholder 8">
              <a:extLst>
                <a:ext uri="{FF2B5EF4-FFF2-40B4-BE49-F238E27FC236}">
                  <a16:creationId xmlns:a16="http://schemas.microsoft.com/office/drawing/2014/main" id="{78219E6D-893C-DB44-B22D-14F28971812C}"/>
                </a:ext>
              </a:extLst>
            </p:cNvPr>
            <p:cNvPicPr>
              <a:picLocks noChangeAspect="1"/>
            </p:cNvPicPr>
            <p:nvPr/>
          </p:nvPicPr>
          <p:blipFill rotWithShape="1">
            <a:blip r:embed="rId8">
              <a:duotone>
                <a:prstClr val="black"/>
                <a:schemeClr val="tx2">
                  <a:tint val="45000"/>
                  <a:satMod val="400000"/>
                </a:schemeClr>
              </a:duotone>
            </a:blip>
            <a:srcRect b="33300"/>
            <a:stretch/>
          </p:blipFill>
          <p:spPr>
            <a:xfrm>
              <a:off x="4831157" y="1107185"/>
              <a:ext cx="1995852" cy="1995852"/>
            </a:xfrm>
            <a:custGeom>
              <a:avLst/>
              <a:gdLst>
                <a:gd name="connsiteX0" fmla="*/ 997926 w 1995852"/>
                <a:gd name="connsiteY0" fmla="*/ 0 h 1995852"/>
                <a:gd name="connsiteX1" fmla="*/ 1995852 w 1995852"/>
                <a:gd name="connsiteY1" fmla="*/ 997926 h 1995852"/>
                <a:gd name="connsiteX2" fmla="*/ 997926 w 1995852"/>
                <a:gd name="connsiteY2" fmla="*/ 1995852 h 1995852"/>
                <a:gd name="connsiteX3" fmla="*/ 0 w 1995852"/>
                <a:gd name="connsiteY3" fmla="*/ 997926 h 1995852"/>
                <a:gd name="connsiteX4" fmla="*/ 997926 w 1995852"/>
                <a:gd name="connsiteY4" fmla="*/ 0 h 19958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5852" h="1995852">
                  <a:moveTo>
                    <a:pt x="997926" y="0"/>
                  </a:moveTo>
                  <a:cubicBezTo>
                    <a:pt x="1549065" y="0"/>
                    <a:pt x="1995852" y="446787"/>
                    <a:pt x="1995852" y="997926"/>
                  </a:cubicBezTo>
                  <a:cubicBezTo>
                    <a:pt x="1995852" y="1549065"/>
                    <a:pt x="1549065" y="1995852"/>
                    <a:pt x="997926" y="1995852"/>
                  </a:cubicBezTo>
                  <a:cubicBezTo>
                    <a:pt x="446787" y="1995852"/>
                    <a:pt x="0" y="1549065"/>
                    <a:pt x="0" y="997926"/>
                  </a:cubicBezTo>
                  <a:cubicBezTo>
                    <a:pt x="0" y="446787"/>
                    <a:pt x="446787" y="0"/>
                    <a:pt x="997926" y="0"/>
                  </a:cubicBezTo>
                  <a:close/>
                </a:path>
              </a:pathLst>
            </a:custGeom>
            <a:solidFill>
              <a:schemeClr val="bg1">
                <a:lumMod val="85000"/>
                <a:alpha val="50000"/>
              </a:schemeClr>
            </a:solidFill>
          </p:spPr>
        </p:pic>
        <p:sp>
          <p:nvSpPr>
            <p:cNvPr id="36" name="TextBox 35">
              <a:extLst>
                <a:ext uri="{FF2B5EF4-FFF2-40B4-BE49-F238E27FC236}">
                  <a16:creationId xmlns:a16="http://schemas.microsoft.com/office/drawing/2014/main" id="{CE06ECBA-7DE6-DC46-A806-2EB97B225D3F}"/>
                </a:ext>
              </a:extLst>
            </p:cNvPr>
            <p:cNvSpPr txBox="1"/>
            <p:nvPr/>
          </p:nvSpPr>
          <p:spPr>
            <a:xfrm>
              <a:off x="4831157" y="3252063"/>
              <a:ext cx="1995852" cy="307777"/>
            </a:xfrm>
            <a:prstGeom prst="rect">
              <a:avLst/>
            </a:prstGeom>
            <a:noFill/>
          </p:spPr>
          <p:txBody>
            <a:bodyPr wrap="square" rtlCol="0">
              <a:spAutoFit/>
            </a:bodyPr>
            <a:lstStyle/>
            <a:p>
              <a:pPr algn="ctr"/>
              <a:r>
                <a:rPr lang="en-US" sz="1400">
                  <a:solidFill>
                    <a:schemeClr val="accent1"/>
                  </a:solidFill>
                  <a:latin typeface="Montserrat" pitchFamily="2" charset="77"/>
                  <a:cs typeface="Poppins SemiBold" panose="00000700000000000000" pitchFamily="2" charset="0"/>
                </a:rPr>
                <a:t>Varun</a:t>
              </a:r>
            </a:p>
          </p:txBody>
        </p:sp>
        <p:sp>
          <p:nvSpPr>
            <p:cNvPr id="37" name="Rectangle: Rounded Corners 21">
              <a:extLst>
                <a:ext uri="{FF2B5EF4-FFF2-40B4-BE49-F238E27FC236}">
                  <a16:creationId xmlns:a16="http://schemas.microsoft.com/office/drawing/2014/main" id="{AACC0B9A-F31F-2C44-9429-755DE0B289E6}"/>
                </a:ext>
              </a:extLst>
            </p:cNvPr>
            <p:cNvSpPr/>
            <p:nvPr/>
          </p:nvSpPr>
          <p:spPr>
            <a:xfrm>
              <a:off x="5215858" y="3612620"/>
              <a:ext cx="1226450" cy="376947"/>
            </a:xfrm>
            <a:prstGeom prst="roundRect">
              <a:avLst>
                <a:gd name="adj" fmla="val 9377"/>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chemeClr val="accent1"/>
                  </a:solidFill>
                  <a:latin typeface="Montserrat" pitchFamily="2" charset="77"/>
                  <a:ea typeface="Inter Light" panose="020B0502030000000004" pitchFamily="34" charset="0"/>
                </a:rPr>
                <a:t>CRO</a:t>
              </a:r>
            </a:p>
          </p:txBody>
        </p:sp>
      </p:grpSp>
      <p:pic>
        <p:nvPicPr>
          <p:cNvPr id="4" name="Brightboard.mp4" descr="Brightboard.mp4">
            <a:hlinkClick r:id="" action="ppaction://media"/>
            <a:extLst>
              <a:ext uri="{FF2B5EF4-FFF2-40B4-BE49-F238E27FC236}">
                <a16:creationId xmlns:a16="http://schemas.microsoft.com/office/drawing/2014/main" id="{82E509D5-3C44-AE45-855A-03C1C1CFE74E}"/>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4810950" y="4503609"/>
            <a:ext cx="2177867" cy="2177867"/>
          </a:xfrm>
          <a:prstGeom prst="rect">
            <a:avLst/>
          </a:prstGeom>
        </p:spPr>
      </p:pic>
    </p:spTree>
    <p:extLst>
      <p:ext uri="{BB962C8B-B14F-4D97-AF65-F5344CB8AC3E}">
        <p14:creationId xmlns:p14="http://schemas.microsoft.com/office/powerpoint/2010/main" val="64895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1"/>
          <p:cNvSpPr txBox="1">
            <a:spLocks noGrp="1"/>
          </p:cNvSpPr>
          <p:nvPr>
            <p:ph type="ctrTitle"/>
          </p:nvPr>
        </p:nvSpPr>
        <p:spPr>
          <a:xfrm>
            <a:off x="1427994" y="2997201"/>
            <a:ext cx="9337600" cy="1916051"/>
          </a:xfrm>
          <a:prstGeom prst="rect">
            <a:avLst/>
          </a:prstGeom>
        </p:spPr>
        <p:txBody>
          <a:bodyPr spcFirstLastPara="1" wrap="square" lIns="121900" tIns="121900" rIns="121900" bIns="121900" anchor="b" anchorCtr="0">
            <a:noAutofit/>
          </a:bodyPr>
          <a:lstStyle/>
          <a:p>
            <a:pPr algn="l"/>
            <a:r>
              <a:rPr lang="en">
                <a:solidFill>
                  <a:schemeClr val="accent1"/>
                </a:solidFill>
                <a:latin typeface="Montserrat" pitchFamily="2" charset="77"/>
                <a:ea typeface="Montserrat"/>
                <a:cs typeface="Montserrat"/>
                <a:sym typeface="Montserrat"/>
              </a:rPr>
              <a:t>Thank you for your perusal.</a:t>
            </a:r>
            <a:endParaRPr b="1">
              <a:solidFill>
                <a:schemeClr val="accent1"/>
              </a:solidFill>
              <a:latin typeface="Montserrat" pitchFamily="2" charset="77"/>
            </a:endParaRPr>
          </a:p>
        </p:txBody>
      </p:sp>
      <p:sp>
        <p:nvSpPr>
          <p:cNvPr id="166" name="Google Shape;166;p31"/>
          <p:cNvSpPr txBox="1">
            <a:spLocks noGrp="1"/>
          </p:cNvSpPr>
          <p:nvPr>
            <p:ph type="subTitle" idx="1"/>
          </p:nvPr>
        </p:nvSpPr>
        <p:spPr>
          <a:xfrm>
            <a:off x="1427994" y="4913251"/>
            <a:ext cx="8215600" cy="1056800"/>
          </a:xfrm>
          <a:prstGeom prst="rect">
            <a:avLst/>
          </a:prstGeom>
        </p:spPr>
        <p:txBody>
          <a:bodyPr spcFirstLastPara="1" wrap="square" lIns="121900" tIns="121900" rIns="121900" bIns="121900" anchor="t" anchorCtr="0">
            <a:noAutofit/>
          </a:bodyPr>
          <a:lstStyle/>
          <a:p>
            <a:pPr marL="0" indent="0" algn="l"/>
            <a:r>
              <a:rPr lang="en-US">
                <a:solidFill>
                  <a:schemeClr val="accent3"/>
                </a:solidFill>
              </a:rPr>
              <a:t>On behalf of </a:t>
            </a:r>
            <a:r>
              <a:rPr lang="en-US" err="1">
                <a:solidFill>
                  <a:schemeClr val="accent3"/>
                </a:solidFill>
              </a:rPr>
              <a:t>BrightBoard</a:t>
            </a:r>
            <a:endParaRPr>
              <a:solidFill>
                <a:schemeClr val="accent3"/>
              </a:solidFill>
            </a:endParaRPr>
          </a:p>
        </p:txBody>
      </p:sp>
    </p:spTree>
    <p:extLst>
      <p:ext uri="{BB962C8B-B14F-4D97-AF65-F5344CB8AC3E}">
        <p14:creationId xmlns:p14="http://schemas.microsoft.com/office/powerpoint/2010/main" val="3546391160"/>
      </p:ext>
    </p:extLst>
  </p:cSld>
  <p:clrMapOvr>
    <a:masterClrMapping/>
  </p:clrMapOvr>
  <mc:AlternateContent xmlns:mc="http://schemas.openxmlformats.org/markup-compatibility/2006" xmlns:p14="http://schemas.microsoft.com/office/powerpoint/2010/main">
    <mc:Choice Requires="p14">
      <p:transition spd="slow" p14:dur="2000" advTm="6076"/>
    </mc:Choice>
    <mc:Fallback xmlns="">
      <p:transition spd="slow" advTm="6076"/>
    </mc:Fallback>
  </mc:AlternateContent>
  <p:timing>
    <p:tnLst>
      <p:par>
        <p:cTn id="1" dur="indefinite" restart="never" nodeType="tmRoot">
          <p:childTnLst>
            <p:par>
              <p:cTn id="2"/>
            </p:par>
          </p:childTnLst>
        </p:cTn>
      </p:par>
    </p:tnLst>
  </p:timing>
  <p:extLst>
    <p:ext uri="{E180D4A7-C9FB-4DFB-919C-405C955672EB}">
      <p14:showEvtLst xmlns:p14="http://schemas.microsoft.com/office/powerpoint/2010/main">
        <p14:playEvt time="95" objId="8"/>
        <p14:stopEvt time="5006" objId="8"/>
      </p14:showEvt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3" name="Title 2">
            <a:extLst>
              <a:ext uri="{FF2B5EF4-FFF2-40B4-BE49-F238E27FC236}">
                <a16:creationId xmlns:a16="http://schemas.microsoft.com/office/drawing/2014/main" id="{0FFDF8BB-A218-AE4B-8437-B0E93AC80F8D}"/>
              </a:ext>
            </a:extLst>
          </p:cNvPr>
          <p:cNvSpPr>
            <a:spLocks noGrp="1"/>
          </p:cNvSpPr>
          <p:nvPr>
            <p:ph type="ctrTitle"/>
          </p:nvPr>
        </p:nvSpPr>
        <p:spPr/>
        <p:txBody>
          <a:bodyPr/>
          <a:lstStyle/>
          <a:p>
            <a:r>
              <a:rPr lang="en-GB">
                <a:solidFill>
                  <a:schemeClr val="accent1"/>
                </a:solidFill>
              </a:rPr>
              <a:t>Questions &amp; Answers</a:t>
            </a:r>
          </a:p>
        </p:txBody>
      </p:sp>
      <p:sp>
        <p:nvSpPr>
          <p:cNvPr id="5" name="Subtitle 4">
            <a:extLst>
              <a:ext uri="{FF2B5EF4-FFF2-40B4-BE49-F238E27FC236}">
                <a16:creationId xmlns:a16="http://schemas.microsoft.com/office/drawing/2014/main" id="{F0EB1C90-7875-FB4F-9E07-7AF9A046AA8C}"/>
              </a:ext>
            </a:extLst>
          </p:cNvPr>
          <p:cNvSpPr>
            <a:spLocks noGrp="1"/>
          </p:cNvSpPr>
          <p:nvPr>
            <p:ph type="subTitle" idx="1"/>
          </p:nvPr>
        </p:nvSpPr>
        <p:spPr/>
        <p:txBody>
          <a:bodyPr/>
          <a:lstStyle/>
          <a:p>
            <a:endParaRPr lang="en-GB"/>
          </a:p>
        </p:txBody>
      </p:sp>
      <p:pic>
        <p:nvPicPr>
          <p:cNvPr id="8" name="Brightboard.mp4" descr="Brightboard.mp4">
            <a:hlinkClick r:id="" action="ppaction://media"/>
            <a:extLst>
              <a:ext uri="{FF2B5EF4-FFF2-40B4-BE49-F238E27FC236}">
                <a16:creationId xmlns:a16="http://schemas.microsoft.com/office/drawing/2014/main" id="{BA16FACB-C82E-F04F-9B9B-B1DB14E7D38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3463527" cy="3463527"/>
          </a:xfrm>
          <a:prstGeom prst="rect">
            <a:avLst/>
          </a:prstGeom>
        </p:spPr>
      </p:pic>
    </p:spTree>
    <p:extLst>
      <p:ext uri="{BB962C8B-B14F-4D97-AF65-F5344CB8AC3E}">
        <p14:creationId xmlns:p14="http://schemas.microsoft.com/office/powerpoint/2010/main" val="2130085104"/>
      </p:ext>
    </p:extLst>
  </p:cSld>
  <p:clrMapOvr>
    <a:masterClrMapping/>
  </p:clrMapOvr>
  <mc:AlternateContent xmlns:mc="http://schemas.openxmlformats.org/markup-compatibility/2006" xmlns:p14="http://schemas.microsoft.com/office/powerpoint/2010/main">
    <mc:Choice Requires="p14">
      <p:transition spd="slow" p14:dur="2000" advTm="6076"/>
    </mc:Choice>
    <mc:Fallback xmlns="">
      <p:transition spd="slow" advTm="6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par>
              <p:cTn id="7"/>
            </p:par>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video>
              <p:cMediaNode vol="80000">
                <p:cTn id="13" fill="hold" display="0">
                  <p:stCondLst>
                    <p:cond delay="indefinite"/>
                  </p:stCondLst>
                </p:cTn>
                <p:tgtEl>
                  <p:spTgt spid="8"/>
                </p:tgtEl>
              </p:cMediaNode>
            </p:video>
          </p:childTnLst>
        </p:cTn>
      </p:par>
    </p:tnLst>
  </p:timing>
  <p:extLst>
    <p:ext uri="{E180D4A7-C9FB-4DFB-919C-405C955672EB}">
      <p14:showEvtLst xmlns:p14="http://schemas.microsoft.com/office/powerpoint/2010/main">
        <p14:playEvt time="95" objId="8"/>
        <p14:stopEvt time="5006" objId="8"/>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F52E116-F5FD-9E49-B177-89D86F203B0D}"/>
              </a:ext>
            </a:extLst>
          </p:cNvPr>
          <p:cNvSpPr>
            <a:spLocks noGrp="1"/>
          </p:cNvSpPr>
          <p:nvPr>
            <p:ph type="title"/>
          </p:nvPr>
        </p:nvSpPr>
        <p:spPr>
          <a:xfrm>
            <a:off x="0" y="490133"/>
            <a:ext cx="12193588" cy="677200"/>
          </a:xfrm>
        </p:spPr>
        <p:txBody>
          <a:bodyPr/>
          <a:lstStyle/>
          <a:p>
            <a:r>
              <a:rPr lang="en-GB"/>
              <a:t>NEEDS ACCORDING TO PARTICIPANTS</a:t>
            </a:r>
          </a:p>
        </p:txBody>
      </p:sp>
      <p:sp>
        <p:nvSpPr>
          <p:cNvPr id="12" name="Hexagon 11">
            <a:extLst>
              <a:ext uri="{FF2B5EF4-FFF2-40B4-BE49-F238E27FC236}">
                <a16:creationId xmlns:a16="http://schemas.microsoft.com/office/drawing/2014/main" id="{EE8BC232-2C13-9F4D-A32C-FC13433B809E}"/>
              </a:ext>
            </a:extLst>
          </p:cNvPr>
          <p:cNvSpPr/>
          <p:nvPr/>
        </p:nvSpPr>
        <p:spPr>
          <a:xfrm>
            <a:off x="1633928" y="3429000"/>
            <a:ext cx="3189402" cy="2749485"/>
          </a:xfrm>
          <a:prstGeom prst="hexagon">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latin typeface="Montserrat" pitchFamily="2" charset="77"/>
              </a:rPr>
              <a:t>“I NEED TO ORGANISE TEACHING AND EVALUATION PROCESS” </a:t>
            </a:r>
          </a:p>
          <a:p>
            <a:pPr algn="ctr"/>
            <a:endParaRPr lang="en-GB" sz="1400">
              <a:latin typeface="Montserrat" pitchFamily="2" charset="77"/>
            </a:endParaRPr>
          </a:p>
          <a:p>
            <a:pPr algn="ctr"/>
            <a:r>
              <a:rPr lang="en-GB" sz="2400">
                <a:solidFill>
                  <a:schemeClr val="accent1"/>
                </a:solidFill>
                <a:latin typeface="Montserrat" pitchFamily="2" charset="77"/>
              </a:rPr>
              <a:t>TEACHER</a:t>
            </a:r>
          </a:p>
        </p:txBody>
      </p:sp>
      <p:sp>
        <p:nvSpPr>
          <p:cNvPr id="13" name="Hexagon 12">
            <a:extLst>
              <a:ext uri="{FF2B5EF4-FFF2-40B4-BE49-F238E27FC236}">
                <a16:creationId xmlns:a16="http://schemas.microsoft.com/office/drawing/2014/main" id="{BFC843F8-7150-D542-BF13-BF5D860CBABA}"/>
              </a:ext>
            </a:extLst>
          </p:cNvPr>
          <p:cNvSpPr/>
          <p:nvPr/>
        </p:nvSpPr>
        <p:spPr>
          <a:xfrm>
            <a:off x="7370258" y="3428999"/>
            <a:ext cx="3189402" cy="2749485"/>
          </a:xfrm>
          <a:prstGeom prst="hexagon">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sz="1400">
              <a:latin typeface="Montserrat"/>
            </a:endParaRPr>
          </a:p>
          <a:p>
            <a:pPr algn="ctr"/>
            <a:r>
              <a:rPr lang="en-GB" sz="1400">
                <a:latin typeface="Montserrat"/>
              </a:rPr>
              <a:t>“WE NEED AN EFFECTIVE COLLABORATION TOOL TO DELIVER THE COURSE &amp; MANAGED PROCESS”</a:t>
            </a:r>
            <a:endParaRPr lang="en-GB"/>
          </a:p>
          <a:p>
            <a:pPr algn="ctr"/>
            <a:endParaRPr lang="en-GB" sz="1400">
              <a:latin typeface="Montserrat" pitchFamily="2" charset="77"/>
            </a:endParaRPr>
          </a:p>
          <a:p>
            <a:pPr algn="ctr"/>
            <a:r>
              <a:rPr lang="en-GB" sz="2400">
                <a:solidFill>
                  <a:schemeClr val="accent1"/>
                </a:solidFill>
                <a:latin typeface="Montserrat" pitchFamily="2" charset="77"/>
              </a:rPr>
              <a:t>UNIVERSITY</a:t>
            </a:r>
          </a:p>
          <a:p>
            <a:pPr algn="ctr"/>
            <a:r>
              <a:rPr lang="en-GB" sz="2400">
                <a:solidFill>
                  <a:schemeClr val="accent1"/>
                </a:solidFill>
                <a:latin typeface="Montserrat" pitchFamily="2" charset="77"/>
              </a:rPr>
              <a:t>MGMT</a:t>
            </a:r>
          </a:p>
        </p:txBody>
      </p:sp>
      <p:sp>
        <p:nvSpPr>
          <p:cNvPr id="14" name="Hexagon 13">
            <a:extLst>
              <a:ext uri="{FF2B5EF4-FFF2-40B4-BE49-F238E27FC236}">
                <a16:creationId xmlns:a16="http://schemas.microsoft.com/office/drawing/2014/main" id="{E0D61FA7-5A26-8B44-8226-9A3962F70561}"/>
              </a:ext>
            </a:extLst>
          </p:cNvPr>
          <p:cNvSpPr/>
          <p:nvPr/>
        </p:nvSpPr>
        <p:spPr>
          <a:xfrm>
            <a:off x="4502093" y="1660379"/>
            <a:ext cx="3189402" cy="2749485"/>
          </a:xfrm>
          <a:prstGeom prst="hexagon">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latin typeface="Montserrat" pitchFamily="2" charset="77"/>
              </a:rPr>
              <a:t>“I NEED TO EFFECIVELY MANAGE MY STUDIES AND DEADLINES” </a:t>
            </a:r>
          </a:p>
          <a:p>
            <a:pPr algn="ctr"/>
            <a:endParaRPr lang="en-GB" sz="1400">
              <a:latin typeface="Montserrat" pitchFamily="2" charset="77"/>
            </a:endParaRPr>
          </a:p>
          <a:p>
            <a:pPr algn="ctr"/>
            <a:r>
              <a:rPr lang="en-GB" sz="2400">
                <a:solidFill>
                  <a:schemeClr val="accent1"/>
                </a:solidFill>
                <a:latin typeface="Montserrat" pitchFamily="2" charset="77"/>
              </a:rPr>
              <a:t>STUDENT</a:t>
            </a:r>
          </a:p>
        </p:txBody>
      </p:sp>
    </p:spTree>
    <p:extLst>
      <p:ext uri="{BB962C8B-B14F-4D97-AF65-F5344CB8AC3E}">
        <p14:creationId xmlns:p14="http://schemas.microsoft.com/office/powerpoint/2010/main" val="1351007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28" name="Rectangle 27">
            <a:extLst>
              <a:ext uri="{FF2B5EF4-FFF2-40B4-BE49-F238E27FC236}">
                <a16:creationId xmlns:a16="http://schemas.microsoft.com/office/drawing/2014/main" id="{EA327C30-0CEA-FE49-A33B-84834CD7708E}"/>
              </a:ext>
            </a:extLst>
          </p:cNvPr>
          <p:cNvSpPr/>
          <p:nvPr/>
        </p:nvSpPr>
        <p:spPr>
          <a:xfrm>
            <a:off x="4690078" y="1931723"/>
            <a:ext cx="2812200" cy="4085111"/>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89"/>
          </a:p>
        </p:txBody>
      </p:sp>
      <p:sp>
        <p:nvSpPr>
          <p:cNvPr id="29" name="Rectangle 28">
            <a:extLst>
              <a:ext uri="{FF2B5EF4-FFF2-40B4-BE49-F238E27FC236}">
                <a16:creationId xmlns:a16="http://schemas.microsoft.com/office/drawing/2014/main" id="{F0B4574F-5545-2F4F-A52C-F9E1EDA3FECE}"/>
              </a:ext>
            </a:extLst>
          </p:cNvPr>
          <p:cNvSpPr/>
          <p:nvPr/>
        </p:nvSpPr>
        <p:spPr>
          <a:xfrm>
            <a:off x="7993114" y="1931722"/>
            <a:ext cx="2812200" cy="4085111"/>
          </a:xfrm>
          <a:prstGeom prst="rect">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89"/>
          </a:p>
        </p:txBody>
      </p:sp>
      <p:sp>
        <p:nvSpPr>
          <p:cNvPr id="27" name="Rectangle 26">
            <a:extLst>
              <a:ext uri="{FF2B5EF4-FFF2-40B4-BE49-F238E27FC236}">
                <a16:creationId xmlns:a16="http://schemas.microsoft.com/office/drawing/2014/main" id="{87802647-39BF-AF44-9CE9-281AADD31A8A}"/>
              </a:ext>
            </a:extLst>
          </p:cNvPr>
          <p:cNvSpPr/>
          <p:nvPr/>
        </p:nvSpPr>
        <p:spPr>
          <a:xfrm>
            <a:off x="1412594" y="1931723"/>
            <a:ext cx="2812200" cy="4085111"/>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89"/>
          </a:p>
        </p:txBody>
      </p:sp>
      <p:sp>
        <p:nvSpPr>
          <p:cNvPr id="384" name="Google Shape;384;p46"/>
          <p:cNvSpPr txBox="1">
            <a:spLocks noGrp="1"/>
          </p:cNvSpPr>
          <p:nvPr>
            <p:ph type="title"/>
          </p:nvPr>
        </p:nvSpPr>
        <p:spPr>
          <a:xfrm>
            <a:off x="4224794" y="490133"/>
            <a:ext cx="3744000" cy="677200"/>
          </a:xfrm>
          <a:prstGeom prst="rect">
            <a:avLst/>
          </a:prstGeom>
        </p:spPr>
        <p:txBody>
          <a:bodyPr spcFirstLastPara="1" wrap="square" lIns="121900" tIns="121900" rIns="121900" bIns="121900" anchor="b" anchorCtr="0">
            <a:noAutofit/>
          </a:bodyPr>
          <a:lstStyle/>
          <a:p>
            <a:r>
              <a:rPr lang="en"/>
              <a:t>THE PROBLEMS</a:t>
            </a:r>
            <a:endParaRPr/>
          </a:p>
        </p:txBody>
      </p:sp>
      <p:sp>
        <p:nvSpPr>
          <p:cNvPr id="385" name="Google Shape;385;p46"/>
          <p:cNvSpPr txBox="1">
            <a:spLocks noGrp="1"/>
          </p:cNvSpPr>
          <p:nvPr>
            <p:ph type="ctrTitle" idx="2"/>
          </p:nvPr>
        </p:nvSpPr>
        <p:spPr>
          <a:xfrm>
            <a:off x="1412594" y="3677599"/>
            <a:ext cx="2726000" cy="750800"/>
          </a:xfrm>
          <a:prstGeom prst="rect">
            <a:avLst/>
          </a:prstGeom>
        </p:spPr>
        <p:txBody>
          <a:bodyPr spcFirstLastPara="1" wrap="square" lIns="121900" tIns="121900" rIns="121900" bIns="121900" anchor="b" anchorCtr="0">
            <a:noAutofit/>
          </a:bodyPr>
          <a:lstStyle/>
          <a:p>
            <a:r>
              <a:rPr lang="en" sz="1867" b="0">
                <a:solidFill>
                  <a:schemeClr val="accent1"/>
                </a:solidFill>
              </a:rPr>
              <a:t>COMPLEXITY</a:t>
            </a:r>
            <a:endParaRPr sz="1867" b="0">
              <a:solidFill>
                <a:schemeClr val="accent1"/>
              </a:solidFill>
            </a:endParaRPr>
          </a:p>
        </p:txBody>
      </p:sp>
      <p:sp>
        <p:nvSpPr>
          <p:cNvPr id="386" name="Google Shape;386;p46"/>
          <p:cNvSpPr txBox="1">
            <a:spLocks noGrp="1"/>
          </p:cNvSpPr>
          <p:nvPr>
            <p:ph type="subTitle" idx="1"/>
          </p:nvPr>
        </p:nvSpPr>
        <p:spPr>
          <a:xfrm>
            <a:off x="1412594" y="4508667"/>
            <a:ext cx="2726000" cy="1152400"/>
          </a:xfrm>
          <a:prstGeom prst="rect">
            <a:avLst/>
          </a:prstGeom>
        </p:spPr>
        <p:txBody>
          <a:bodyPr spcFirstLastPara="1" wrap="square" lIns="121900" tIns="121900" rIns="121900" bIns="121900" anchor="t" anchorCtr="0">
            <a:noAutofit/>
          </a:bodyPr>
          <a:lstStyle/>
          <a:p>
            <a:pPr marL="0" indent="0"/>
            <a:r>
              <a:rPr lang="en-US" sz="1600">
                <a:solidFill>
                  <a:schemeClr val="accent1"/>
                </a:solidFill>
              </a:rPr>
              <a:t>The current LMS </a:t>
            </a:r>
            <a:r>
              <a:rPr lang="en-US" sz="1467"/>
              <a:t>have a steep learning curve on top of </a:t>
            </a:r>
            <a:r>
              <a:rPr lang="en-US" sz="1467">
                <a:solidFill>
                  <a:schemeClr val="accent1"/>
                </a:solidFill>
              </a:rPr>
              <a:t>incoherent features</a:t>
            </a:r>
            <a:endParaRPr sz="1467">
              <a:solidFill>
                <a:schemeClr val="accent1"/>
              </a:solidFill>
            </a:endParaRPr>
          </a:p>
        </p:txBody>
      </p:sp>
      <p:sp>
        <p:nvSpPr>
          <p:cNvPr id="387" name="Google Shape;387;p46"/>
          <p:cNvSpPr txBox="1">
            <a:spLocks noGrp="1"/>
          </p:cNvSpPr>
          <p:nvPr>
            <p:ph type="ctrTitle" idx="3"/>
          </p:nvPr>
        </p:nvSpPr>
        <p:spPr>
          <a:xfrm>
            <a:off x="4733794" y="3677599"/>
            <a:ext cx="2726000" cy="750800"/>
          </a:xfrm>
          <a:prstGeom prst="rect">
            <a:avLst/>
          </a:prstGeom>
        </p:spPr>
        <p:txBody>
          <a:bodyPr spcFirstLastPara="1" wrap="square" lIns="121900" tIns="121900" rIns="121900" bIns="121900" anchor="b" anchorCtr="0">
            <a:noAutofit/>
          </a:bodyPr>
          <a:lstStyle/>
          <a:p>
            <a:r>
              <a:rPr lang="en" sz="1867" b="0">
                <a:solidFill>
                  <a:schemeClr val="accent1"/>
                </a:solidFill>
              </a:rPr>
              <a:t>INTEGRATION</a:t>
            </a:r>
            <a:endParaRPr b="0">
              <a:solidFill>
                <a:schemeClr val="accent1"/>
              </a:solidFill>
            </a:endParaRPr>
          </a:p>
        </p:txBody>
      </p:sp>
      <p:sp>
        <p:nvSpPr>
          <p:cNvPr id="388" name="Google Shape;388;p46"/>
          <p:cNvSpPr txBox="1">
            <a:spLocks noGrp="1"/>
          </p:cNvSpPr>
          <p:nvPr>
            <p:ph type="subTitle" idx="4"/>
          </p:nvPr>
        </p:nvSpPr>
        <p:spPr>
          <a:xfrm>
            <a:off x="4733794" y="4508667"/>
            <a:ext cx="2726000" cy="1152400"/>
          </a:xfrm>
          <a:prstGeom prst="rect">
            <a:avLst/>
          </a:prstGeom>
        </p:spPr>
        <p:txBody>
          <a:bodyPr spcFirstLastPara="1" wrap="square" lIns="121900" tIns="121900" rIns="121900" bIns="121900" anchor="t" anchorCtr="0">
            <a:noAutofit/>
          </a:bodyPr>
          <a:lstStyle/>
          <a:p>
            <a:pPr marL="0" indent="0"/>
            <a:r>
              <a:rPr lang="en" sz="1600">
                <a:solidFill>
                  <a:schemeClr val="accent1"/>
                </a:solidFill>
              </a:rPr>
              <a:t>The other tools </a:t>
            </a:r>
            <a:r>
              <a:rPr lang="en" sz="1467"/>
              <a:t>used simultaneously during study process are </a:t>
            </a:r>
            <a:r>
              <a:rPr lang="en" sz="1467">
                <a:solidFill>
                  <a:schemeClr val="accent1"/>
                </a:solidFill>
              </a:rPr>
              <a:t>not integrated</a:t>
            </a:r>
            <a:r>
              <a:rPr lang="en" sz="1467"/>
              <a:t> all across.</a:t>
            </a:r>
            <a:endParaRPr sz="1467"/>
          </a:p>
        </p:txBody>
      </p:sp>
      <p:sp>
        <p:nvSpPr>
          <p:cNvPr id="389" name="Google Shape;389;p46"/>
          <p:cNvSpPr txBox="1">
            <a:spLocks noGrp="1"/>
          </p:cNvSpPr>
          <p:nvPr>
            <p:ph type="ctrTitle" idx="5"/>
          </p:nvPr>
        </p:nvSpPr>
        <p:spPr>
          <a:xfrm>
            <a:off x="8054994" y="3677599"/>
            <a:ext cx="2726000" cy="750800"/>
          </a:xfrm>
          <a:prstGeom prst="rect">
            <a:avLst/>
          </a:prstGeom>
        </p:spPr>
        <p:txBody>
          <a:bodyPr spcFirstLastPara="1" wrap="square" lIns="121900" tIns="121900" rIns="121900" bIns="121900" anchor="b" anchorCtr="0">
            <a:noAutofit/>
          </a:bodyPr>
          <a:lstStyle/>
          <a:p>
            <a:r>
              <a:rPr lang="en" sz="1867" b="0">
                <a:solidFill>
                  <a:schemeClr val="accent1"/>
                </a:solidFill>
              </a:rPr>
              <a:t>CUSTOMIZATION</a:t>
            </a:r>
            <a:endParaRPr sz="1867" b="0">
              <a:solidFill>
                <a:schemeClr val="accent1"/>
              </a:solidFill>
            </a:endParaRPr>
          </a:p>
        </p:txBody>
      </p:sp>
      <p:sp>
        <p:nvSpPr>
          <p:cNvPr id="390" name="Google Shape;390;p46"/>
          <p:cNvSpPr txBox="1">
            <a:spLocks noGrp="1"/>
          </p:cNvSpPr>
          <p:nvPr>
            <p:ph type="subTitle" idx="6"/>
          </p:nvPr>
        </p:nvSpPr>
        <p:spPr>
          <a:xfrm>
            <a:off x="8054994" y="4508667"/>
            <a:ext cx="2726000" cy="1152400"/>
          </a:xfrm>
          <a:prstGeom prst="rect">
            <a:avLst/>
          </a:prstGeom>
        </p:spPr>
        <p:txBody>
          <a:bodyPr spcFirstLastPara="1" wrap="square" lIns="121900" tIns="121900" rIns="121900" bIns="121900" anchor="t" anchorCtr="0">
            <a:noAutofit/>
          </a:bodyPr>
          <a:lstStyle/>
          <a:p>
            <a:pPr marL="0" indent="0"/>
            <a:r>
              <a:rPr lang="en-US" sz="1467"/>
              <a:t>The current look and feel is </a:t>
            </a:r>
            <a:r>
              <a:rPr lang="en-US" sz="1600">
                <a:solidFill>
                  <a:schemeClr val="accent1"/>
                </a:solidFill>
              </a:rPr>
              <a:t>not customizable </a:t>
            </a:r>
            <a:r>
              <a:rPr lang="en-US" sz="1600">
                <a:solidFill>
                  <a:schemeClr val="bg1"/>
                </a:solidFill>
              </a:rPr>
              <a:t>to suit individual needs</a:t>
            </a:r>
          </a:p>
          <a:p>
            <a:pPr marL="0" indent="0"/>
            <a:r>
              <a:rPr lang="en-US" sz="1600">
                <a:solidFill>
                  <a:schemeClr val="bg1"/>
                </a:solidFill>
              </a:rPr>
              <a:t>and</a:t>
            </a:r>
            <a:r>
              <a:rPr lang="en-US" sz="1600">
                <a:solidFill>
                  <a:schemeClr val="accent1"/>
                </a:solidFill>
              </a:rPr>
              <a:t> isn’t available across all platforms</a:t>
            </a:r>
            <a:endParaRPr sz="1600">
              <a:solidFill>
                <a:schemeClr val="accent1"/>
              </a:solidFill>
            </a:endParaRPr>
          </a:p>
        </p:txBody>
      </p:sp>
      <p:sp>
        <p:nvSpPr>
          <p:cNvPr id="391" name="Google Shape;391;p46"/>
          <p:cNvSpPr/>
          <p:nvPr/>
        </p:nvSpPr>
        <p:spPr>
          <a:xfrm>
            <a:off x="2286394" y="2295333"/>
            <a:ext cx="978400" cy="978400"/>
          </a:xfrm>
          <a:prstGeom prst="ellipse">
            <a:avLst/>
          </a:prstGeom>
          <a:solidFill>
            <a:schemeClr val="tx1"/>
          </a:solidFill>
          <a:ln>
            <a:noFill/>
          </a:ln>
        </p:spPr>
        <p:txBody>
          <a:bodyPr spcFirstLastPara="1" wrap="square" lIns="121900" tIns="121900" rIns="121900" bIns="121900" anchor="ctr" anchorCtr="0">
            <a:noAutofit/>
          </a:bodyPr>
          <a:lstStyle/>
          <a:p>
            <a:r>
              <a:rPr lang="en-US" sz="2489">
                <a:solidFill>
                  <a:schemeClr val="bg1"/>
                </a:solidFill>
              </a:rPr>
              <a:t>1.</a:t>
            </a:r>
            <a:endParaRPr sz="2489">
              <a:solidFill>
                <a:schemeClr val="bg1"/>
              </a:solidFill>
            </a:endParaRPr>
          </a:p>
        </p:txBody>
      </p:sp>
      <p:sp>
        <p:nvSpPr>
          <p:cNvPr id="392" name="Google Shape;392;p46"/>
          <p:cNvSpPr/>
          <p:nvPr/>
        </p:nvSpPr>
        <p:spPr>
          <a:xfrm>
            <a:off x="5607594" y="2295333"/>
            <a:ext cx="978400" cy="978400"/>
          </a:xfrm>
          <a:prstGeom prst="ellipse">
            <a:avLst/>
          </a:prstGeom>
          <a:solidFill>
            <a:schemeClr val="tx1"/>
          </a:solidFill>
          <a:ln>
            <a:noFill/>
          </a:ln>
        </p:spPr>
        <p:txBody>
          <a:bodyPr spcFirstLastPara="1" wrap="square" lIns="121900" tIns="121900" rIns="121900" bIns="121900" anchor="ctr" anchorCtr="0">
            <a:noAutofit/>
          </a:bodyPr>
          <a:lstStyle/>
          <a:p>
            <a:r>
              <a:rPr lang="en-US" sz="2489">
                <a:solidFill>
                  <a:schemeClr val="bg1"/>
                </a:solidFill>
              </a:rPr>
              <a:t>2.</a:t>
            </a:r>
            <a:endParaRPr sz="2489">
              <a:solidFill>
                <a:schemeClr val="bg1"/>
              </a:solidFill>
            </a:endParaRPr>
          </a:p>
        </p:txBody>
      </p:sp>
      <p:sp>
        <p:nvSpPr>
          <p:cNvPr id="393" name="Google Shape;393;p46"/>
          <p:cNvSpPr/>
          <p:nvPr/>
        </p:nvSpPr>
        <p:spPr>
          <a:xfrm>
            <a:off x="8928794" y="2295333"/>
            <a:ext cx="978400" cy="978400"/>
          </a:xfrm>
          <a:prstGeom prst="ellipse">
            <a:avLst/>
          </a:prstGeom>
          <a:solidFill>
            <a:schemeClr val="dk1"/>
          </a:solidFill>
          <a:ln>
            <a:noFill/>
          </a:ln>
        </p:spPr>
        <p:txBody>
          <a:bodyPr spcFirstLastPara="1" wrap="square" lIns="121900" tIns="121900" rIns="121900" bIns="121900" anchor="ctr" anchorCtr="0">
            <a:noAutofit/>
          </a:bodyPr>
          <a:lstStyle/>
          <a:p>
            <a:r>
              <a:rPr lang="en-US" sz="2489">
                <a:solidFill>
                  <a:schemeClr val="bg1"/>
                </a:solidFill>
              </a:rPr>
              <a:t>3.</a:t>
            </a:r>
            <a:endParaRPr sz="2489">
              <a:solidFill>
                <a:schemeClr val="bg1"/>
              </a:solidFill>
            </a:endParaRPr>
          </a:p>
        </p:txBody>
      </p:sp>
    </p:spTree>
    <p:extLst>
      <p:ext uri="{BB962C8B-B14F-4D97-AF65-F5344CB8AC3E}">
        <p14:creationId xmlns:p14="http://schemas.microsoft.com/office/powerpoint/2010/main" val="2057451550"/>
      </p:ext>
    </p:extLst>
  </p:cSld>
  <p:clrMapOvr>
    <a:masterClrMapping/>
  </p:clrMapOvr>
  <mc:AlternateContent xmlns:mc="http://schemas.openxmlformats.org/markup-compatibility/2006" xmlns:p14="http://schemas.microsoft.com/office/powerpoint/2010/main">
    <mc:Choice Requires="p14">
      <p:transition spd="slow" p14:dur="2000" advTm="19978"/>
    </mc:Choice>
    <mc:Fallback xmlns="">
      <p:transition spd="slow" advTm="19978"/>
    </mc:Fallback>
  </mc:AlternateContent>
  <p:extLst>
    <p:ext uri="{E180D4A7-C9FB-4DFB-919C-405C955672EB}">
      <p14:showEvtLst xmlns:p14="http://schemas.microsoft.com/office/powerpoint/2010/main">
        <p14:playEvt time="87" objId="2"/>
        <p14:stopEvt time="19332"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0"/>
          <p:cNvSpPr txBox="1">
            <a:spLocks noGrp="1"/>
          </p:cNvSpPr>
          <p:nvPr>
            <p:ph type="title"/>
          </p:nvPr>
        </p:nvSpPr>
        <p:spPr>
          <a:xfrm>
            <a:off x="416394" y="1750400"/>
            <a:ext cx="11360800" cy="2342400"/>
          </a:xfrm>
          <a:prstGeom prst="rect">
            <a:avLst/>
          </a:prstGeom>
          <a:solidFill>
            <a:schemeClr val="accent1">
              <a:alpha val="10000"/>
            </a:schemeClr>
          </a:solidFill>
        </p:spPr>
        <p:txBody>
          <a:bodyPr spcFirstLastPara="1" wrap="square" lIns="121900" tIns="121900" rIns="121900" bIns="121900" anchor="b" anchorCtr="0">
            <a:noAutofit/>
          </a:bodyPr>
          <a:lstStyle/>
          <a:p>
            <a:r>
              <a:rPr lang="en-IN" sz="8000"/>
              <a:t>4. Time Management</a:t>
            </a:r>
          </a:p>
        </p:txBody>
      </p:sp>
      <p:sp>
        <p:nvSpPr>
          <p:cNvPr id="457" name="Google Shape;457;p50"/>
          <p:cNvSpPr txBox="1">
            <a:spLocks noGrp="1"/>
          </p:cNvSpPr>
          <p:nvPr>
            <p:ph type="body" idx="1"/>
          </p:nvPr>
        </p:nvSpPr>
        <p:spPr>
          <a:xfrm>
            <a:off x="416394" y="4202968"/>
            <a:ext cx="11360800" cy="1291149"/>
          </a:xfrm>
          <a:prstGeom prst="rect">
            <a:avLst/>
          </a:prstGeom>
          <a:solidFill>
            <a:schemeClr val="accent1">
              <a:alpha val="34000"/>
            </a:schemeClr>
          </a:solidFill>
        </p:spPr>
        <p:txBody>
          <a:bodyPr spcFirstLastPara="1" wrap="square" lIns="121900" tIns="121900" rIns="121900" bIns="121900" anchor="t" anchorCtr="0">
            <a:noAutofit/>
          </a:bodyPr>
          <a:lstStyle/>
          <a:p>
            <a:pPr marL="0" indent="0">
              <a:spcAft>
                <a:spcPts val="2133"/>
              </a:spcAft>
              <a:buNone/>
            </a:pPr>
            <a:r>
              <a:rPr lang="en-IN" sz="1800"/>
              <a:t>Students lose a lot of time trying to navigate the system and search for the information; it is difficult to work with deadlines; a student cannot synchronise assignments and deadlines with his calendar effectively. </a:t>
            </a:r>
          </a:p>
        </p:txBody>
      </p:sp>
      <p:cxnSp>
        <p:nvCxnSpPr>
          <p:cNvPr id="458" name="Google Shape;458;p50"/>
          <p:cNvCxnSpPr>
            <a:cxnSpLocks/>
            <a:stCxn id="456" idx="0"/>
          </p:cNvCxnSpPr>
          <p:nvPr/>
        </p:nvCxnSpPr>
        <p:spPr>
          <a:xfrm flipV="1">
            <a:off x="6096794" y="0"/>
            <a:ext cx="0" cy="1750400"/>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50"/>
          <p:cNvCxnSpPr>
            <a:cxnSpLocks/>
            <a:stCxn id="457" idx="2"/>
          </p:cNvCxnSpPr>
          <p:nvPr/>
        </p:nvCxnSpPr>
        <p:spPr>
          <a:xfrm>
            <a:off x="6096794" y="5494119"/>
            <a:ext cx="0" cy="1363884"/>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1402834093"/>
      </p:ext>
    </p:extLst>
  </p:cSld>
  <p:clrMapOvr>
    <a:masterClrMapping/>
  </p:clrMapOvr>
  <mc:AlternateContent xmlns:mc="http://schemas.openxmlformats.org/markup-compatibility/2006" xmlns:p14="http://schemas.microsoft.com/office/powerpoint/2010/main">
    <mc:Choice Requires="p14">
      <p:transition spd="slow" p14:dur="2000" advTm="1516"/>
    </mc:Choice>
    <mc:Fallback xmlns="">
      <p:transition spd="slow" advTm="151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2" name="Brightboard.mp4" descr="Brightboard.mp4">
            <a:hlinkClick r:id="" action="ppaction://media"/>
            <a:extLst>
              <a:ext uri="{FF2B5EF4-FFF2-40B4-BE49-F238E27FC236}">
                <a16:creationId xmlns:a16="http://schemas.microsoft.com/office/drawing/2014/main" id="{92017A4C-6FD0-2843-8AEF-3165E8D1214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316009" y="1185506"/>
            <a:ext cx="4486987" cy="4486987"/>
          </a:xfrm>
          <a:prstGeom prst="rect">
            <a:avLst/>
          </a:prstGeom>
          <a:ln>
            <a:noFill/>
          </a:ln>
          <a:effectLst>
            <a:softEdge rad="112500"/>
          </a:effectLst>
        </p:spPr>
      </p:pic>
      <p:sp>
        <p:nvSpPr>
          <p:cNvPr id="194" name="Google Shape;194;p33"/>
          <p:cNvSpPr txBox="1">
            <a:spLocks noGrp="1"/>
          </p:cNvSpPr>
          <p:nvPr>
            <p:ph type="title" idx="2"/>
          </p:nvPr>
        </p:nvSpPr>
        <p:spPr>
          <a:xfrm flipH="1">
            <a:off x="-1820204" y="3428999"/>
            <a:ext cx="5984400" cy="2163200"/>
          </a:xfrm>
          <a:prstGeom prst="rect">
            <a:avLst/>
          </a:prstGeom>
        </p:spPr>
        <p:txBody>
          <a:bodyPr spcFirstLastPara="1" wrap="square" lIns="121900" tIns="121900" rIns="121900" bIns="121900" anchor="ctr" anchorCtr="0">
            <a:noAutofit/>
          </a:bodyPr>
          <a:lstStyle/>
          <a:p>
            <a:r>
              <a:rPr lang="es" sz="7200">
                <a:solidFill>
                  <a:schemeClr val="accent1"/>
                </a:solidFill>
              </a:rPr>
              <a:t>The solution</a:t>
            </a:r>
            <a:endParaRPr sz="7200">
              <a:solidFill>
                <a:schemeClr val="accent1"/>
              </a:solidFill>
            </a:endParaRPr>
          </a:p>
        </p:txBody>
      </p:sp>
    </p:spTree>
    <p:extLst>
      <p:ext uri="{BB962C8B-B14F-4D97-AF65-F5344CB8AC3E}">
        <p14:creationId xmlns:p14="http://schemas.microsoft.com/office/powerpoint/2010/main" val="3746628919"/>
      </p:ext>
    </p:extLst>
  </p:cSld>
  <p:clrMapOvr>
    <a:masterClrMapping/>
  </p:clrMapOvr>
  <mc:AlternateContent xmlns:mc="http://schemas.openxmlformats.org/markup-compatibility/2006" xmlns:p14="http://schemas.microsoft.com/office/powerpoint/2010/main">
    <mc:Choice Requires="p14">
      <p:transition spd="slow" p14:dur="2000" advTm="1495"/>
    </mc:Choice>
    <mc:Fallback xmlns="">
      <p:transition spd="slow" advTm="1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000"/>
                                  </p:stCondLst>
                                  <p:childTnLst>
                                    <p:cmd type="call" cmd="playFrom(0.0)">
                                      <p:cBhvr>
                                        <p:cTn id="6" dur="5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0"/>
          <p:cNvSpPr txBox="1">
            <a:spLocks noGrp="1"/>
          </p:cNvSpPr>
          <p:nvPr>
            <p:ph type="title"/>
          </p:nvPr>
        </p:nvSpPr>
        <p:spPr>
          <a:xfrm>
            <a:off x="295208" y="3410776"/>
            <a:ext cx="11360800" cy="2342400"/>
          </a:xfrm>
          <a:prstGeom prst="rect">
            <a:avLst/>
          </a:prstGeom>
          <a:solidFill>
            <a:schemeClr val="accent1">
              <a:alpha val="10000"/>
            </a:schemeClr>
          </a:solidFill>
        </p:spPr>
        <p:txBody>
          <a:bodyPr spcFirstLastPara="1" wrap="square" lIns="121900" tIns="121900" rIns="121900" bIns="121900" anchor="b" anchorCtr="0">
            <a:noAutofit/>
          </a:bodyPr>
          <a:lstStyle/>
          <a:p>
            <a:r>
              <a:rPr lang="en" sz="8000"/>
              <a:t>It is MOBILE FIRST!</a:t>
            </a:r>
            <a:br>
              <a:rPr lang="en" sz="1800"/>
            </a:br>
            <a:r>
              <a:rPr lang="en" sz="2400"/>
              <a:t>(as 72% of the people wanted from the survey)</a:t>
            </a:r>
            <a:endParaRPr sz="11500"/>
          </a:p>
        </p:txBody>
      </p:sp>
      <p:sp>
        <p:nvSpPr>
          <p:cNvPr id="457" name="Google Shape;457;p50"/>
          <p:cNvSpPr txBox="1">
            <a:spLocks noGrp="1"/>
          </p:cNvSpPr>
          <p:nvPr>
            <p:ph type="body" idx="1"/>
          </p:nvPr>
        </p:nvSpPr>
        <p:spPr>
          <a:xfrm>
            <a:off x="295208" y="1745039"/>
            <a:ext cx="11360800" cy="1291149"/>
          </a:xfrm>
          <a:prstGeom prst="rect">
            <a:avLst/>
          </a:prstGeom>
          <a:solidFill>
            <a:schemeClr val="accent1">
              <a:alpha val="34000"/>
            </a:schemeClr>
          </a:solidFill>
        </p:spPr>
        <p:txBody>
          <a:bodyPr spcFirstLastPara="1" wrap="square" lIns="121900" tIns="121900" rIns="121900" bIns="121900" anchor="t" anchorCtr="0">
            <a:noAutofit/>
          </a:bodyPr>
          <a:lstStyle/>
          <a:p>
            <a:pPr marL="0" indent="0">
              <a:spcAft>
                <a:spcPts val="2133"/>
              </a:spcAft>
              <a:buNone/>
            </a:pPr>
            <a:r>
              <a:rPr lang="en-IN" sz="3200"/>
              <a:t>And the best thing about The </a:t>
            </a:r>
            <a:r>
              <a:rPr lang="en-IN" sz="3200" err="1"/>
              <a:t>BrightBoard</a:t>
            </a:r>
            <a:r>
              <a:rPr lang="en-IN" sz="3200"/>
              <a:t>…</a:t>
            </a:r>
          </a:p>
        </p:txBody>
      </p:sp>
      <p:cxnSp>
        <p:nvCxnSpPr>
          <p:cNvPr id="458" name="Google Shape;458;p50"/>
          <p:cNvCxnSpPr>
            <a:cxnSpLocks/>
            <a:stCxn id="457" idx="0"/>
          </p:cNvCxnSpPr>
          <p:nvPr/>
        </p:nvCxnSpPr>
        <p:spPr>
          <a:xfrm flipV="1">
            <a:off x="5975608" y="0"/>
            <a:ext cx="0" cy="1745039"/>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50"/>
          <p:cNvCxnSpPr>
            <a:cxnSpLocks/>
            <a:stCxn id="456" idx="2"/>
          </p:cNvCxnSpPr>
          <p:nvPr/>
        </p:nvCxnSpPr>
        <p:spPr>
          <a:xfrm>
            <a:off x="5975608" y="5753176"/>
            <a:ext cx="0" cy="1104824"/>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415383894"/>
      </p:ext>
    </p:extLst>
  </p:cSld>
  <p:clrMapOvr>
    <a:masterClrMapping/>
  </p:clrMapOvr>
  <mc:AlternateContent xmlns:mc="http://schemas.openxmlformats.org/markup-compatibility/2006" xmlns:p14="http://schemas.microsoft.com/office/powerpoint/2010/main">
    <mc:Choice Requires="p14">
      <p:transition spd="slow" p14:dur="2000" advTm="1516"/>
    </mc:Choice>
    <mc:Fallback xmlns="">
      <p:transition spd="slow" advTm="151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Rounded Corners 43">
            <a:extLst>
              <a:ext uri="{FF2B5EF4-FFF2-40B4-BE49-F238E27FC236}">
                <a16:creationId xmlns:a16="http://schemas.microsoft.com/office/drawing/2014/main" id="{9AB107E3-80FE-4A42-B447-C404EB7EE83C}"/>
              </a:ext>
            </a:extLst>
          </p:cNvPr>
          <p:cNvSpPr/>
          <p:nvPr/>
        </p:nvSpPr>
        <p:spPr>
          <a:xfrm rot="20700000">
            <a:off x="8418140" y="962900"/>
            <a:ext cx="2372687" cy="4932200"/>
          </a:xfrm>
          <a:prstGeom prst="roundRect">
            <a:avLst>
              <a:gd name="adj" fmla="val 13869"/>
            </a:avLst>
          </a:prstGeom>
          <a:solidFill>
            <a:schemeClr val="tx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9" name="Picture Placeholder 8" descr="Graphical user interface, application&#10;&#10;Description automatically generated">
            <a:extLst>
              <a:ext uri="{FF2B5EF4-FFF2-40B4-BE49-F238E27FC236}">
                <a16:creationId xmlns:a16="http://schemas.microsoft.com/office/drawing/2014/main" id="{AFBE6F37-09BB-7846-8D9F-C938EACC64F9}"/>
              </a:ext>
            </a:extLst>
          </p:cNvPr>
          <p:cNvPicPr>
            <a:picLocks noGrp="1" noChangeAspect="1"/>
          </p:cNvPicPr>
          <p:nvPr>
            <p:ph type="pic" sz="quarter" idx="16"/>
          </p:nvPr>
        </p:nvPicPr>
        <p:blipFill>
          <a:blip r:embed="rId3"/>
          <a:srcRect l="1015" r="1015"/>
          <a:stretch>
            <a:fillRect/>
          </a:stretch>
        </p:blipFill>
        <p:spPr/>
      </p:pic>
      <p:sp>
        <p:nvSpPr>
          <p:cNvPr id="35" name="Rectangle: Rounded Corners 34">
            <a:extLst>
              <a:ext uri="{FF2B5EF4-FFF2-40B4-BE49-F238E27FC236}">
                <a16:creationId xmlns:a16="http://schemas.microsoft.com/office/drawing/2014/main" id="{B524D4F8-08E7-4698-B3B3-1255D0E3C8A2}"/>
              </a:ext>
            </a:extLst>
          </p:cNvPr>
          <p:cNvSpPr/>
          <p:nvPr/>
        </p:nvSpPr>
        <p:spPr>
          <a:xfrm rot="20700000">
            <a:off x="6288511" y="962900"/>
            <a:ext cx="2372687" cy="4932200"/>
          </a:xfrm>
          <a:prstGeom prst="roundRect">
            <a:avLst>
              <a:gd name="adj" fmla="val 13869"/>
            </a:avLst>
          </a:prstGeom>
          <a:solidFill>
            <a:schemeClr val="tx1"/>
          </a:solidFill>
          <a:ln w="76200">
            <a:noFill/>
          </a:ln>
          <a:effectLst>
            <a:outerShdw blurRad="241300" dist="38100" sx="102000" sy="102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TextBox 37">
            <a:extLst>
              <a:ext uri="{FF2B5EF4-FFF2-40B4-BE49-F238E27FC236}">
                <a16:creationId xmlns:a16="http://schemas.microsoft.com/office/drawing/2014/main" id="{43A6BC52-BE97-460E-805A-DA507340AEB5}"/>
              </a:ext>
            </a:extLst>
          </p:cNvPr>
          <p:cNvSpPr txBox="1"/>
          <p:nvPr/>
        </p:nvSpPr>
        <p:spPr>
          <a:xfrm>
            <a:off x="398205" y="1435599"/>
            <a:ext cx="5213175" cy="4524315"/>
          </a:xfrm>
          <a:prstGeom prst="rect">
            <a:avLst/>
          </a:prstGeom>
          <a:noFill/>
        </p:spPr>
        <p:txBody>
          <a:bodyPr wrap="square" rtlCol="0">
            <a:spAutoFit/>
          </a:bodyPr>
          <a:lstStyle/>
          <a:p>
            <a:r>
              <a:rPr lang="en-US" sz="2800">
                <a:solidFill>
                  <a:schemeClr val="bg1"/>
                </a:solidFill>
                <a:latin typeface="Montserrat" pitchFamily="2" charset="77"/>
                <a:ea typeface="Inter Light" panose="020B0502030000000004" pitchFamily="34" charset="0"/>
                <a:cs typeface="Poppins SemiBold" panose="00000700000000000000" pitchFamily="2" charset="0"/>
              </a:rPr>
              <a:t>For the students,</a:t>
            </a:r>
          </a:p>
          <a:p>
            <a:r>
              <a:rPr lang="en-US" sz="2800">
                <a:solidFill>
                  <a:schemeClr val="accent1"/>
                </a:solidFill>
                <a:latin typeface="Montserrat" pitchFamily="2" charset="77"/>
                <a:ea typeface="Inter Light" panose="020B0502030000000004" pitchFamily="34" charset="0"/>
                <a:cs typeface="Poppins SemiBold" panose="00000700000000000000" pitchFamily="2" charset="0"/>
              </a:rPr>
              <a:t>Only team member that</a:t>
            </a:r>
          </a:p>
          <a:p>
            <a:endParaRPr lang="en-US" sz="2800">
              <a:solidFill>
                <a:schemeClr val="accent1"/>
              </a:solidFill>
              <a:latin typeface="Montserrat" pitchFamily="2" charset="77"/>
              <a:ea typeface="Inter Light" panose="020B0502030000000004" pitchFamily="34" charset="0"/>
              <a:cs typeface="Poppins SemiBold" panose="00000700000000000000" pitchFamily="2" charset="0"/>
            </a:endParaRPr>
          </a:p>
          <a:p>
            <a:endParaRPr lang="en-US" sz="2800">
              <a:solidFill>
                <a:schemeClr val="accent1"/>
              </a:solidFill>
              <a:latin typeface="Montserrat" pitchFamily="2" charset="77"/>
              <a:ea typeface="Inter Light" panose="020B0502030000000004" pitchFamily="34" charset="0"/>
              <a:cs typeface="Poppins SemiBold" panose="00000700000000000000" pitchFamily="2" charset="0"/>
            </a:endParaRPr>
          </a:p>
          <a:p>
            <a:endParaRPr lang="en-US" sz="2800">
              <a:solidFill>
                <a:schemeClr val="accent1"/>
              </a:solidFill>
              <a:latin typeface="Montserrat" pitchFamily="2" charset="77"/>
              <a:ea typeface="Inter Light" panose="020B0502030000000004" pitchFamily="34" charset="0"/>
              <a:cs typeface="Poppins SemiBold" panose="00000700000000000000" pitchFamily="2" charset="0"/>
            </a:endParaRPr>
          </a:p>
          <a:p>
            <a:endParaRPr lang="en-US" sz="2800">
              <a:solidFill>
                <a:schemeClr val="accent1"/>
              </a:solidFill>
              <a:latin typeface="Montserrat" pitchFamily="2" charset="77"/>
              <a:ea typeface="Inter Light" panose="020B0502030000000004" pitchFamily="34" charset="0"/>
              <a:cs typeface="Poppins SemiBold" panose="00000700000000000000" pitchFamily="2" charset="0"/>
            </a:endParaRPr>
          </a:p>
          <a:p>
            <a:r>
              <a:rPr lang="en-US" sz="4000">
                <a:solidFill>
                  <a:schemeClr val="accent1"/>
                </a:solidFill>
                <a:latin typeface="Montserrat" pitchFamily="2" charset="77"/>
                <a:ea typeface="Inter Light" panose="020B0502030000000004" pitchFamily="34" charset="0"/>
                <a:cs typeface="Poppins SemiBold" panose="00000700000000000000" pitchFamily="2" charset="0"/>
              </a:rPr>
              <a:t>Stays with you throughout the</a:t>
            </a:r>
          </a:p>
          <a:p>
            <a:r>
              <a:rPr lang="en-US" sz="4000">
                <a:solidFill>
                  <a:schemeClr val="accent1"/>
                </a:solidFill>
                <a:latin typeface="Montserrat" pitchFamily="2" charset="77"/>
                <a:ea typeface="Inter Light" panose="020B0502030000000004" pitchFamily="34" charset="0"/>
                <a:cs typeface="Poppins SemiBold" panose="00000700000000000000" pitchFamily="2" charset="0"/>
              </a:rPr>
              <a:t>11 MONTHS HERE </a:t>
            </a:r>
            <a:r>
              <a:rPr lang="en-US" sz="4000">
                <a:solidFill>
                  <a:schemeClr val="accent1"/>
                </a:solidFill>
                <a:latin typeface="Montserrat" pitchFamily="2" charset="77"/>
                <a:ea typeface="Inter Light" panose="020B0502030000000004" pitchFamily="34" charset="0"/>
                <a:cs typeface="Poppins SemiBold" panose="00000700000000000000" pitchFamily="2" charset="0"/>
                <a:sym typeface="Wingdings" pitchFamily="2" charset="2"/>
              </a:rPr>
              <a:t></a:t>
            </a:r>
            <a:endParaRPr lang="en-US" sz="4000">
              <a:solidFill>
                <a:schemeClr val="accent1"/>
              </a:solidFill>
              <a:latin typeface="Montserrat" pitchFamily="2" charset="77"/>
              <a:ea typeface="Inter Light" panose="020B0502030000000004" pitchFamily="34" charset="0"/>
              <a:cs typeface="Poppins SemiBold" panose="00000700000000000000" pitchFamily="2" charset="0"/>
            </a:endParaRPr>
          </a:p>
        </p:txBody>
      </p:sp>
      <p:pic>
        <p:nvPicPr>
          <p:cNvPr id="7" name="Picture Placeholder 6" descr="Graphical user interface, application&#10;&#10;Description automatically generated">
            <a:extLst>
              <a:ext uri="{FF2B5EF4-FFF2-40B4-BE49-F238E27FC236}">
                <a16:creationId xmlns:a16="http://schemas.microsoft.com/office/drawing/2014/main" id="{92607A43-0B75-5647-A309-9186E2B83795}"/>
              </a:ext>
            </a:extLst>
          </p:cNvPr>
          <p:cNvPicPr>
            <a:picLocks noGrp="1" noChangeAspect="1"/>
          </p:cNvPicPr>
          <p:nvPr>
            <p:ph type="pic" sz="quarter" idx="15"/>
          </p:nvPr>
        </p:nvPicPr>
        <p:blipFill>
          <a:blip r:embed="rId4"/>
          <a:srcRect l="1015" r="1015"/>
          <a:stretch>
            <a:fillRect/>
          </a:stretch>
        </p:blipFill>
        <p:spPr/>
      </p:pic>
    </p:spTree>
    <p:extLst>
      <p:ext uri="{BB962C8B-B14F-4D97-AF65-F5344CB8AC3E}">
        <p14:creationId xmlns:p14="http://schemas.microsoft.com/office/powerpoint/2010/main" val="2438712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4">
            <a:extLst>
              <a:ext uri="{FF2B5EF4-FFF2-40B4-BE49-F238E27FC236}">
                <a16:creationId xmlns:a16="http://schemas.microsoft.com/office/drawing/2014/main" id="{9580A94F-1F24-BF42-B092-200F0B71D3D7}"/>
              </a:ext>
            </a:extLst>
          </p:cNvPr>
          <p:cNvPicPr>
            <a:picLocks noChangeAspect="1"/>
          </p:cNvPicPr>
          <p:nvPr/>
        </p:nvPicPr>
        <p:blipFill>
          <a:blip r:embed="rId3"/>
          <a:srcRect t="297" b="297"/>
          <a:stretch/>
        </p:blipFill>
        <p:spPr>
          <a:xfrm>
            <a:off x="862633" y="1251284"/>
            <a:ext cx="1926866" cy="4147554"/>
          </a:xfrm>
          <a:custGeom>
            <a:avLst/>
            <a:gdLst>
              <a:gd name="connsiteX0" fmla="*/ 225433 w 3555172"/>
              <a:gd name="connsiteY0" fmla="*/ 0 h 5940000"/>
              <a:gd name="connsiteX1" fmla="*/ 3329739 w 3555172"/>
              <a:gd name="connsiteY1" fmla="*/ 0 h 5940000"/>
              <a:gd name="connsiteX2" fmla="*/ 3555172 w 3555172"/>
              <a:gd name="connsiteY2" fmla="*/ 225433 h 5940000"/>
              <a:gd name="connsiteX3" fmla="*/ 3555172 w 3555172"/>
              <a:gd name="connsiteY3" fmla="*/ 5714567 h 5940000"/>
              <a:gd name="connsiteX4" fmla="*/ 3329739 w 3555172"/>
              <a:gd name="connsiteY4" fmla="*/ 5940000 h 5940000"/>
              <a:gd name="connsiteX5" fmla="*/ 225433 w 3555172"/>
              <a:gd name="connsiteY5" fmla="*/ 5940000 h 5940000"/>
              <a:gd name="connsiteX6" fmla="*/ 0 w 3555172"/>
              <a:gd name="connsiteY6" fmla="*/ 5714567 h 5940000"/>
              <a:gd name="connsiteX7" fmla="*/ 0 w 3555172"/>
              <a:gd name="connsiteY7" fmla="*/ 225433 h 5940000"/>
              <a:gd name="connsiteX8" fmla="*/ 225433 w 3555172"/>
              <a:gd name="connsiteY8" fmla="*/ 0 h 594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5172" h="5940000">
                <a:moveTo>
                  <a:pt x="225433" y="0"/>
                </a:moveTo>
                <a:lnTo>
                  <a:pt x="3329739" y="0"/>
                </a:lnTo>
                <a:cubicBezTo>
                  <a:pt x="3454242" y="0"/>
                  <a:pt x="3555172" y="100930"/>
                  <a:pt x="3555172" y="225433"/>
                </a:cubicBezTo>
                <a:lnTo>
                  <a:pt x="3555172" y="5714567"/>
                </a:lnTo>
                <a:cubicBezTo>
                  <a:pt x="3555172" y="5839070"/>
                  <a:pt x="3454242" y="5940000"/>
                  <a:pt x="3329739" y="5940000"/>
                </a:cubicBezTo>
                <a:lnTo>
                  <a:pt x="225433" y="5940000"/>
                </a:lnTo>
                <a:cubicBezTo>
                  <a:pt x="100930" y="5940000"/>
                  <a:pt x="0" y="5839070"/>
                  <a:pt x="0" y="5714567"/>
                </a:cubicBezTo>
                <a:lnTo>
                  <a:pt x="0" y="225433"/>
                </a:lnTo>
                <a:cubicBezTo>
                  <a:pt x="0" y="100930"/>
                  <a:pt x="100930" y="0"/>
                  <a:pt x="225433" y="0"/>
                </a:cubicBezTo>
                <a:close/>
              </a:path>
            </a:pathLst>
          </a:custGeom>
          <a:solidFill>
            <a:schemeClr val="bg1">
              <a:lumMod val="85000"/>
              <a:alpha val="50000"/>
            </a:schemeClr>
          </a:solidFill>
          <a:ln>
            <a:noFill/>
          </a:ln>
        </p:spPr>
      </p:pic>
      <p:pic>
        <p:nvPicPr>
          <p:cNvPr id="5" name="Picture Placeholder 4" descr="Graphical user interface, text, application, chat or text message&#10;&#10;Description automatically generated">
            <a:extLst>
              <a:ext uri="{FF2B5EF4-FFF2-40B4-BE49-F238E27FC236}">
                <a16:creationId xmlns:a16="http://schemas.microsoft.com/office/drawing/2014/main" id="{2FE67FDF-5392-2744-9B57-74F515671416}"/>
              </a:ext>
            </a:extLst>
          </p:cNvPr>
          <p:cNvPicPr>
            <a:picLocks noGrp="1" noChangeAspect="1"/>
          </p:cNvPicPr>
          <p:nvPr>
            <p:ph type="pic" sz="quarter" idx="10"/>
          </p:nvPr>
        </p:nvPicPr>
        <p:blipFill rotWithShape="1">
          <a:blip r:embed="rId4"/>
          <a:srcRect t="-465" b="-13"/>
          <a:stretch/>
        </p:blipFill>
        <p:spPr>
          <a:xfrm>
            <a:off x="3216420" y="972897"/>
            <a:ext cx="2257512" cy="4912205"/>
          </a:xfrm>
        </p:spPr>
      </p:pic>
      <p:sp>
        <p:nvSpPr>
          <p:cNvPr id="4" name="TextBox 3">
            <a:extLst>
              <a:ext uri="{FF2B5EF4-FFF2-40B4-BE49-F238E27FC236}">
                <a16:creationId xmlns:a16="http://schemas.microsoft.com/office/drawing/2014/main" id="{62581F07-F572-4C10-999B-CA9914EE2EF5}"/>
              </a:ext>
            </a:extLst>
          </p:cNvPr>
          <p:cNvSpPr txBox="1"/>
          <p:nvPr/>
        </p:nvSpPr>
        <p:spPr>
          <a:xfrm>
            <a:off x="6407222" y="972898"/>
            <a:ext cx="5018169" cy="830997"/>
          </a:xfrm>
          <a:prstGeom prst="rect">
            <a:avLst/>
          </a:prstGeom>
          <a:noFill/>
        </p:spPr>
        <p:txBody>
          <a:bodyPr wrap="square" rtlCol="0">
            <a:spAutoFit/>
          </a:bodyPr>
          <a:lstStyle/>
          <a:p>
            <a:r>
              <a:rPr lang="en-US" sz="2400">
                <a:solidFill>
                  <a:schemeClr val="bg1"/>
                </a:solidFill>
                <a:latin typeface="Montserrat" pitchFamily="2" charset="77"/>
                <a:ea typeface="Inter Light" panose="020B0502030000000004" pitchFamily="34" charset="0"/>
                <a:cs typeface="Poppins SemiBold" panose="00000700000000000000" pitchFamily="2" charset="0"/>
              </a:rPr>
              <a:t>Many more great features are at your</a:t>
            </a:r>
            <a:r>
              <a:rPr lang="en-US" sz="2400">
                <a:solidFill>
                  <a:schemeClr val="tx1">
                    <a:lumMod val="75000"/>
                    <a:lumOff val="25000"/>
                  </a:schemeClr>
                </a:solidFill>
                <a:latin typeface="Montserrat" pitchFamily="2" charset="77"/>
                <a:ea typeface="Inter Light" panose="020B0502030000000004" pitchFamily="34" charset="0"/>
                <a:cs typeface="Poppins SemiBold" panose="00000700000000000000" pitchFamily="2" charset="0"/>
              </a:rPr>
              <a:t> </a:t>
            </a:r>
            <a:r>
              <a:rPr lang="en-US" sz="2400">
                <a:solidFill>
                  <a:schemeClr val="accent1"/>
                </a:solidFill>
                <a:latin typeface="Montserrat" pitchFamily="2" charset="77"/>
                <a:ea typeface="Inter Light" panose="020B0502030000000004" pitchFamily="34" charset="0"/>
                <a:cs typeface="Poppins SemiBold" panose="00000700000000000000" pitchFamily="2" charset="0"/>
              </a:rPr>
              <a:t>disposal all the time!</a:t>
            </a:r>
          </a:p>
        </p:txBody>
      </p:sp>
      <p:sp>
        <p:nvSpPr>
          <p:cNvPr id="47" name="Rectangle: Rounded Corners 46">
            <a:extLst>
              <a:ext uri="{FF2B5EF4-FFF2-40B4-BE49-F238E27FC236}">
                <a16:creationId xmlns:a16="http://schemas.microsoft.com/office/drawing/2014/main" id="{01DB2AC8-2183-44D1-A61E-34EB5412D4D5}"/>
              </a:ext>
            </a:extLst>
          </p:cNvPr>
          <p:cNvSpPr/>
          <p:nvPr/>
        </p:nvSpPr>
        <p:spPr>
          <a:xfrm>
            <a:off x="8886250" y="2587925"/>
            <a:ext cx="2444705" cy="2188990"/>
          </a:xfrm>
          <a:prstGeom prst="roundRect">
            <a:avLst>
              <a:gd name="adj" fmla="val 2608"/>
            </a:avLst>
          </a:prstGeom>
          <a:solidFill>
            <a:schemeClr val="accent1">
              <a:alpha val="20000"/>
            </a:schemeClr>
          </a:solidFill>
          <a:ln w="762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Montserrat" pitchFamily="2" charset="77"/>
                <a:ea typeface="Inter SemiBold" panose="020B0502030000000004" pitchFamily="34" charset="0"/>
                <a:cs typeface="Open Sans Light" panose="020B0606030504020204" pitchFamily="34" charset="0"/>
              </a:rPr>
              <a:t>Giving them</a:t>
            </a:r>
          </a:p>
          <a:p>
            <a:pPr algn="ctr"/>
            <a:r>
              <a:rPr lang="en-US" sz="7200">
                <a:solidFill>
                  <a:schemeClr val="accent1"/>
                </a:solidFill>
                <a:latin typeface="Montserrat" pitchFamily="2" charset="77"/>
                <a:ea typeface="Inter SemiBold" panose="020B0502030000000004" pitchFamily="34" charset="0"/>
                <a:cs typeface="Open Sans Light" panose="020B0606030504020204" pitchFamily="34" charset="0"/>
              </a:rPr>
              <a:t>50%</a:t>
            </a:r>
            <a:endParaRPr lang="en-US" sz="6000">
              <a:solidFill>
                <a:schemeClr val="accent1"/>
              </a:solidFill>
              <a:latin typeface="Montserrat" pitchFamily="2" charset="77"/>
              <a:ea typeface="Inter SemiBold" panose="020B0502030000000004" pitchFamily="34" charset="0"/>
              <a:cs typeface="Open Sans Light" panose="020B0606030504020204" pitchFamily="34" charset="0"/>
            </a:endParaRPr>
          </a:p>
          <a:p>
            <a:pPr algn="ctr"/>
            <a:r>
              <a:rPr lang="en-US" sz="1400">
                <a:solidFill>
                  <a:schemeClr val="bg1"/>
                </a:solidFill>
                <a:latin typeface="Montserrat" pitchFamily="2" charset="77"/>
                <a:ea typeface="Inter SemiBold" panose="020B0502030000000004" pitchFamily="34" charset="0"/>
                <a:cs typeface="Open Sans Light" panose="020B0606030504020204" pitchFamily="34" charset="0"/>
              </a:rPr>
              <a:t>Faster access to things they need.</a:t>
            </a:r>
          </a:p>
          <a:p>
            <a:pPr algn="ctr"/>
            <a:endParaRPr lang="id-ID" sz="1200">
              <a:latin typeface="Montserrat" pitchFamily="2" charset="77"/>
            </a:endParaRPr>
          </a:p>
        </p:txBody>
      </p:sp>
      <p:sp>
        <p:nvSpPr>
          <p:cNvPr id="51" name="Rectangle: Rounded Corners 50">
            <a:extLst>
              <a:ext uri="{FF2B5EF4-FFF2-40B4-BE49-F238E27FC236}">
                <a16:creationId xmlns:a16="http://schemas.microsoft.com/office/drawing/2014/main" id="{123EC91C-FB05-4322-911F-62A94549364B}"/>
              </a:ext>
            </a:extLst>
          </p:cNvPr>
          <p:cNvSpPr/>
          <p:nvPr/>
        </p:nvSpPr>
        <p:spPr>
          <a:xfrm>
            <a:off x="6171870" y="2605178"/>
            <a:ext cx="2444705" cy="2188990"/>
          </a:xfrm>
          <a:prstGeom prst="roundRect">
            <a:avLst>
              <a:gd name="adj" fmla="val 2608"/>
            </a:avLst>
          </a:prstGeom>
          <a:solidFill>
            <a:schemeClr val="accent1">
              <a:alpha val="20000"/>
            </a:schemeClr>
          </a:solidFill>
          <a:ln w="76200">
            <a:noFill/>
          </a:ln>
          <a:effectLst>
            <a:outerShdw blurRad="241300" sx="102000" sy="102000" algn="ctr" rotWithShape="0">
              <a:prstClr val="black">
                <a:alpha val="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bg1"/>
                </a:solidFill>
                <a:latin typeface="Montserrat" pitchFamily="2" charset="77"/>
                <a:ea typeface="Inter SemiBold" panose="020B0502030000000004" pitchFamily="34" charset="0"/>
                <a:cs typeface="Open Sans Light" panose="020B0606030504020204" pitchFamily="34" charset="0"/>
              </a:rPr>
              <a:t>Listening to the</a:t>
            </a:r>
          </a:p>
          <a:p>
            <a:pPr algn="ctr"/>
            <a:r>
              <a:rPr lang="en-US" sz="7200">
                <a:solidFill>
                  <a:schemeClr val="accent1"/>
                </a:solidFill>
                <a:latin typeface="Montserrat" pitchFamily="2" charset="77"/>
                <a:ea typeface="Inter SemiBold" panose="020B0502030000000004" pitchFamily="34" charset="0"/>
                <a:cs typeface="Open Sans Light" panose="020B0606030504020204" pitchFamily="34" charset="0"/>
              </a:rPr>
              <a:t>92%</a:t>
            </a:r>
            <a:endParaRPr lang="en-US" sz="6000">
              <a:solidFill>
                <a:schemeClr val="accent1"/>
              </a:solidFill>
              <a:latin typeface="Montserrat" pitchFamily="2" charset="77"/>
              <a:ea typeface="Inter SemiBold" panose="020B0502030000000004" pitchFamily="34" charset="0"/>
              <a:cs typeface="Open Sans Light" panose="020B0606030504020204" pitchFamily="34" charset="0"/>
            </a:endParaRPr>
          </a:p>
          <a:p>
            <a:pPr algn="ctr"/>
            <a:r>
              <a:rPr lang="en-US" sz="1400">
                <a:solidFill>
                  <a:schemeClr val="bg1"/>
                </a:solidFill>
                <a:latin typeface="Montserrat" pitchFamily="2" charset="77"/>
                <a:ea typeface="Inter SemiBold" panose="020B0502030000000004" pitchFamily="34" charset="0"/>
                <a:cs typeface="Open Sans Light" panose="020B0606030504020204" pitchFamily="34" charset="0"/>
              </a:rPr>
              <a:t>People who feel current systems can be better.</a:t>
            </a:r>
          </a:p>
        </p:txBody>
      </p:sp>
      <p:sp>
        <p:nvSpPr>
          <p:cNvPr id="99" name="TextBox 98">
            <a:extLst>
              <a:ext uri="{FF2B5EF4-FFF2-40B4-BE49-F238E27FC236}">
                <a16:creationId xmlns:a16="http://schemas.microsoft.com/office/drawing/2014/main" id="{B3C73B49-2A85-4451-9D52-7DEE0482AE87}"/>
              </a:ext>
            </a:extLst>
          </p:cNvPr>
          <p:cNvSpPr txBox="1"/>
          <p:nvPr/>
        </p:nvSpPr>
        <p:spPr>
          <a:xfrm>
            <a:off x="6407222" y="5060710"/>
            <a:ext cx="4923733" cy="501932"/>
          </a:xfrm>
          <a:prstGeom prst="rect">
            <a:avLst/>
          </a:prstGeom>
          <a:noFill/>
        </p:spPr>
        <p:txBody>
          <a:bodyPr wrap="square" rtlCol="0">
            <a:spAutoFit/>
          </a:bodyPr>
          <a:lstStyle/>
          <a:p>
            <a:pPr algn="r">
              <a:lnSpc>
                <a:spcPct val="150000"/>
              </a:lnSpc>
            </a:pPr>
            <a:r>
              <a:rPr lang="en-US" sz="2000">
                <a:solidFill>
                  <a:schemeClr val="bg1"/>
                </a:solidFill>
                <a:latin typeface="Montserrat" pitchFamily="2" charset="77"/>
                <a:ea typeface="Inter Light" panose="020B0502030000000004" pitchFamily="34" charset="0"/>
                <a:cs typeface="Poppins" panose="00000500000000000000" pitchFamily="50" charset="0"/>
              </a:rPr>
              <a:t>Your students, </a:t>
            </a:r>
            <a:r>
              <a:rPr lang="en-US" sz="2000">
                <a:solidFill>
                  <a:schemeClr val="accent1"/>
                </a:solidFill>
                <a:latin typeface="Montserrat" pitchFamily="2" charset="77"/>
                <a:ea typeface="Inter Light" panose="020B0502030000000004" pitchFamily="34" charset="0"/>
                <a:cs typeface="Poppins" panose="00000500000000000000" pitchFamily="50" charset="0"/>
              </a:rPr>
              <a:t>in our hearts.</a:t>
            </a:r>
          </a:p>
        </p:txBody>
      </p:sp>
    </p:spTree>
    <p:extLst>
      <p:ext uri="{BB962C8B-B14F-4D97-AF65-F5344CB8AC3E}">
        <p14:creationId xmlns:p14="http://schemas.microsoft.com/office/powerpoint/2010/main" val="3741659294"/>
      </p:ext>
    </p:extLst>
  </p:cSld>
  <p:clrMapOvr>
    <a:masterClrMapping/>
  </p:clrMapOvr>
</p:sld>
</file>

<file path=ppt/theme/theme1.xml><?xml version="1.0" encoding="utf-8"?>
<a:theme xmlns:a="http://schemas.openxmlformats.org/drawingml/2006/main" name="Transport App Pitch Deck by Slidesgo">
  <a:themeElements>
    <a:clrScheme name="Simple Light">
      <a:dk1>
        <a:srgbClr val="000000"/>
      </a:dk1>
      <a:lt1>
        <a:srgbClr val="FFFFFF"/>
      </a:lt1>
      <a:dk2>
        <a:srgbClr val="595959"/>
      </a:dk2>
      <a:lt2>
        <a:srgbClr val="EEEEEE"/>
      </a:lt2>
      <a:accent1>
        <a:srgbClr val="D5B961"/>
      </a:accent1>
      <a:accent2>
        <a:srgbClr val="D7D7D7"/>
      </a:accent2>
      <a:accent3>
        <a:srgbClr val="BF9000"/>
      </a:accent3>
      <a:accent4>
        <a:srgbClr val="FFE599"/>
      </a:accent4>
      <a:accent5>
        <a:srgbClr val="999999"/>
      </a:accent5>
      <a:accent6>
        <a:srgbClr val="666666"/>
      </a:accent6>
      <a:hlink>
        <a:srgbClr val="F8FA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1448</Words>
  <Application>Microsoft Office PowerPoint</Application>
  <PresentationFormat>Custom</PresentationFormat>
  <Paragraphs>232</Paragraphs>
  <Slides>27</Slides>
  <Notes>20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Fira Sans Extra Condensed Medium</vt:lpstr>
      <vt:lpstr>Arial</vt:lpstr>
      <vt:lpstr>Calibri</vt:lpstr>
      <vt:lpstr>Montserrat</vt:lpstr>
      <vt:lpstr>Montserrat Black</vt:lpstr>
      <vt:lpstr>Montserrat ExtraLight</vt:lpstr>
      <vt:lpstr>Transport App Pitch Deck by Slidesgo</vt:lpstr>
      <vt:lpstr>BRIGHTBOARD Pitch Deck</vt:lpstr>
      <vt:lpstr>THE NEED</vt:lpstr>
      <vt:lpstr>NEEDS ACCORDING TO PARTICIPANTS</vt:lpstr>
      <vt:lpstr>THE PROBLEMS</vt:lpstr>
      <vt:lpstr>4. Time Management</vt:lpstr>
      <vt:lpstr>The solution</vt:lpstr>
      <vt:lpstr>It is MOBILE FIRST! (as 72% of the people wanted from the survey)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Competition Overview</vt:lpstr>
      <vt:lpstr>PowerPoint Presentation</vt:lpstr>
      <vt:lpstr>PowerPoint Presentation</vt:lpstr>
      <vt:lpstr>PowerPoint Presentation</vt:lpstr>
      <vt:lpstr>Market Overview</vt:lpstr>
      <vt:lpstr>PowerPoint Presentation</vt:lpstr>
      <vt:lpstr>PowerPoint Presentation</vt:lpstr>
      <vt:lpstr>Business Overview</vt:lpstr>
      <vt:lpstr>PowerPoint Presentation</vt:lpstr>
      <vt:lpstr>With estimated annual expenses of $5 mln We need to have contracts with ~100 universities to achieve the break-even point that we plan to reach after 1 year on the market. </vt:lpstr>
      <vt:lpstr>PowerPoint Presentation</vt:lpstr>
      <vt:lpstr>Thank you for your perusal.</vt:lpstr>
      <vt:lpstr>Questions &amp; Answers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INNOVATION STRATEGY 2022</dc:title>
  <cp:lastModifiedBy>Rajat Kumar</cp:lastModifiedBy>
  <cp:revision>3</cp:revision>
  <dcterms:modified xsi:type="dcterms:W3CDTF">2022-09-12T10:25:35Z</dcterms:modified>
</cp:coreProperties>
</file>

<file path=docProps/thumbnail.jpeg>
</file>